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7" r:id="rId3"/>
    <p:sldId id="333" r:id="rId4"/>
    <p:sldId id="361" r:id="rId5"/>
    <p:sldId id="366" r:id="rId6"/>
    <p:sldId id="365" r:id="rId7"/>
    <p:sldId id="373" r:id="rId8"/>
    <p:sldId id="367" r:id="rId9"/>
    <p:sldId id="456" r:id="rId10"/>
    <p:sldId id="457" r:id="rId11"/>
    <p:sldId id="407" r:id="rId12"/>
    <p:sldId id="306" r:id="rId13"/>
    <p:sldId id="761" r:id="rId14"/>
    <p:sldId id="266" r:id="rId15"/>
    <p:sldId id="792" r:id="rId16"/>
    <p:sldId id="793" r:id="rId17"/>
    <p:sldId id="440" r:id="rId18"/>
    <p:sldId id="309" r:id="rId19"/>
    <p:sldId id="310" r:id="rId20"/>
    <p:sldId id="307" r:id="rId21"/>
    <p:sldId id="789" r:id="rId22"/>
    <p:sldId id="311" r:id="rId23"/>
    <p:sldId id="477" r:id="rId24"/>
    <p:sldId id="451" r:id="rId25"/>
    <p:sldId id="790" r:id="rId26"/>
    <p:sldId id="452" r:id="rId27"/>
    <p:sldId id="453" r:id="rId28"/>
    <p:sldId id="454" r:id="rId29"/>
    <p:sldId id="455" r:id="rId30"/>
    <p:sldId id="312" r:id="rId31"/>
    <p:sldId id="301" r:id="rId32"/>
    <p:sldId id="474" r:id="rId33"/>
    <p:sldId id="400" r:id="rId34"/>
    <p:sldId id="401" r:id="rId35"/>
    <p:sldId id="476" r:id="rId36"/>
    <p:sldId id="272" r:id="rId37"/>
    <p:sldId id="796" r:id="rId38"/>
    <p:sldId id="801" r:id="rId39"/>
    <p:sldId id="802" r:id="rId40"/>
    <p:sldId id="448" r:id="rId41"/>
    <p:sldId id="258" r:id="rId42"/>
    <p:sldId id="794" r:id="rId43"/>
    <p:sldId id="798" r:id="rId44"/>
    <p:sldId id="381" r:id="rId45"/>
    <p:sldId id="800" r:id="rId4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8499"/>
    <a:srgbClr val="FD1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0B71C-AA29-41B6-90DA-9AD816E5450A}" v="136" dt="2026-02-06T08:04:57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4" autoAdjust="0"/>
    <p:restoredTop sz="94718" autoAdjust="0"/>
  </p:normalViewPr>
  <p:slideViewPr>
    <p:cSldViewPr>
      <p:cViewPr varScale="1">
        <p:scale>
          <a:sx n="90" d="100"/>
          <a:sy n="90" d="100"/>
        </p:scale>
        <p:origin x="114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weg, B. (Bernd)" userId="f0e55b31-94be-4b63-849b-99fb37fe0bb6" providerId="ADAL" clId="{BAAA79A6-B33C-49FC-BF9C-6C9E77772270}"/>
    <pc:docChg chg="undo custSel addSld delSld modSld sldOrd">
      <pc:chgData name="Andeweg, B. (Bernd)" userId="f0e55b31-94be-4b63-849b-99fb37fe0bb6" providerId="ADAL" clId="{BAAA79A6-B33C-49FC-BF9C-6C9E77772270}" dt="2026-02-06T08:07:16.614" v="3428" actId="47"/>
      <pc:docMkLst>
        <pc:docMk/>
      </pc:docMkLst>
      <pc:sldChg chg="modSp mod">
        <pc:chgData name="Andeweg, B. (Bernd)" userId="f0e55b31-94be-4b63-849b-99fb37fe0bb6" providerId="ADAL" clId="{BAAA79A6-B33C-49FC-BF9C-6C9E77772270}" dt="2026-02-05T12:38:19.885" v="2343" actId="114"/>
        <pc:sldMkLst>
          <pc:docMk/>
          <pc:sldMk cId="0" sldId="256"/>
        </pc:sldMkLst>
        <pc:spChg chg="mod">
          <ac:chgData name="Andeweg, B. (Bernd)" userId="f0e55b31-94be-4b63-849b-99fb37fe0bb6" providerId="ADAL" clId="{BAAA79A6-B33C-49FC-BF9C-6C9E77772270}" dt="2026-02-05T12:38:19.885" v="2343" actId="114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Andeweg, B. (Bernd)" userId="f0e55b31-94be-4b63-849b-99fb37fe0bb6" providerId="ADAL" clId="{BAAA79A6-B33C-49FC-BF9C-6C9E77772270}" dt="2026-02-05T11:25:01.392" v="1316" actId="47"/>
        <pc:sldMkLst>
          <pc:docMk/>
          <pc:sldMk cId="0" sldId="264"/>
        </pc:sldMkLst>
      </pc:sldChg>
      <pc:sldChg chg="add">
        <pc:chgData name="Andeweg, B. (Bernd)" userId="f0e55b31-94be-4b63-849b-99fb37fe0bb6" providerId="ADAL" clId="{BAAA79A6-B33C-49FC-BF9C-6C9E77772270}" dt="2026-02-05T10:57:46.721" v="142"/>
        <pc:sldMkLst>
          <pc:docMk/>
          <pc:sldMk cId="429625806" sldId="266"/>
        </pc:sldMkLst>
      </pc:sldChg>
      <pc:sldChg chg="del">
        <pc:chgData name="Andeweg, B. (Bernd)" userId="f0e55b31-94be-4b63-849b-99fb37fe0bb6" providerId="ADAL" clId="{BAAA79A6-B33C-49FC-BF9C-6C9E77772270}" dt="2026-02-05T11:25:01.392" v="1316" actId="47"/>
        <pc:sldMkLst>
          <pc:docMk/>
          <pc:sldMk cId="0" sldId="268"/>
        </pc:sldMkLst>
      </pc:sldChg>
      <pc:sldChg chg="addSp modSp mod">
        <pc:chgData name="Andeweg, B. (Bernd)" userId="f0e55b31-94be-4b63-849b-99fb37fe0bb6" providerId="ADAL" clId="{BAAA79A6-B33C-49FC-BF9C-6C9E77772270}" dt="2026-02-05T12:30:22.341" v="2114" actId="1076"/>
        <pc:sldMkLst>
          <pc:docMk/>
          <pc:sldMk cId="0" sldId="272"/>
        </pc:sldMkLst>
        <pc:spChg chg="add mod">
          <ac:chgData name="Andeweg, B. (Bernd)" userId="f0e55b31-94be-4b63-849b-99fb37fe0bb6" providerId="ADAL" clId="{BAAA79A6-B33C-49FC-BF9C-6C9E77772270}" dt="2026-02-05T12:30:22.341" v="2114" actId="1076"/>
          <ac:spMkLst>
            <pc:docMk/>
            <pc:sldMk cId="0" sldId="272"/>
            <ac:spMk id="5" creationId="{24439BDF-E29E-73CA-D49F-CB822BBF2CB1}"/>
          </ac:spMkLst>
        </pc:spChg>
      </pc:sldChg>
      <pc:sldChg chg="del">
        <pc:chgData name="Andeweg, B. (Bernd)" userId="f0e55b31-94be-4b63-849b-99fb37fe0bb6" providerId="ADAL" clId="{BAAA79A6-B33C-49FC-BF9C-6C9E77772270}" dt="2026-02-05T12:09:42.564" v="1861" actId="47"/>
        <pc:sldMkLst>
          <pc:docMk/>
          <pc:sldMk cId="0" sldId="278"/>
        </pc:sldMkLst>
      </pc:sldChg>
      <pc:sldChg chg="del">
        <pc:chgData name="Andeweg, B. (Bernd)" userId="f0e55b31-94be-4b63-849b-99fb37fe0bb6" providerId="ADAL" clId="{BAAA79A6-B33C-49FC-BF9C-6C9E77772270}" dt="2026-02-05T12:09:42.564" v="1861" actId="47"/>
        <pc:sldMkLst>
          <pc:docMk/>
          <pc:sldMk cId="0" sldId="279"/>
        </pc:sldMkLst>
      </pc:sldChg>
      <pc:sldChg chg="del">
        <pc:chgData name="Andeweg, B. (Bernd)" userId="f0e55b31-94be-4b63-849b-99fb37fe0bb6" providerId="ADAL" clId="{BAAA79A6-B33C-49FC-BF9C-6C9E77772270}" dt="2026-02-05T10:54:11.979" v="32" actId="47"/>
        <pc:sldMkLst>
          <pc:docMk/>
          <pc:sldMk cId="0" sldId="280"/>
        </pc:sldMkLst>
      </pc:sldChg>
      <pc:sldChg chg="del">
        <pc:chgData name="Andeweg, B. (Bernd)" userId="f0e55b31-94be-4b63-849b-99fb37fe0bb6" providerId="ADAL" clId="{BAAA79A6-B33C-49FC-BF9C-6C9E77772270}" dt="2026-02-05T12:09:52.338" v="1863" actId="47"/>
        <pc:sldMkLst>
          <pc:docMk/>
          <pc:sldMk cId="0" sldId="281"/>
        </pc:sldMkLst>
      </pc:sldChg>
      <pc:sldChg chg="del">
        <pc:chgData name="Andeweg, B. (Bernd)" userId="f0e55b31-94be-4b63-849b-99fb37fe0bb6" providerId="ADAL" clId="{BAAA79A6-B33C-49FC-BF9C-6C9E77772270}" dt="2026-02-05T11:16:30.070" v="744" actId="47"/>
        <pc:sldMkLst>
          <pc:docMk/>
          <pc:sldMk cId="0" sldId="286"/>
        </pc:sldMkLst>
      </pc:sldChg>
      <pc:sldChg chg="add del">
        <pc:chgData name="Andeweg, B. (Bernd)" userId="f0e55b31-94be-4b63-849b-99fb37fe0bb6" providerId="ADAL" clId="{BAAA79A6-B33C-49FC-BF9C-6C9E77772270}" dt="2026-02-05T12:12:30.338" v="1896" actId="47"/>
        <pc:sldMkLst>
          <pc:docMk/>
          <pc:sldMk cId="0" sldId="290"/>
        </pc:sldMkLst>
      </pc:sldChg>
      <pc:sldChg chg="del">
        <pc:chgData name="Andeweg, B. (Bernd)" userId="f0e55b31-94be-4b63-849b-99fb37fe0bb6" providerId="ADAL" clId="{BAAA79A6-B33C-49FC-BF9C-6C9E77772270}" dt="2026-02-06T08:07:16.614" v="3428" actId="47"/>
        <pc:sldMkLst>
          <pc:docMk/>
          <pc:sldMk cId="0" sldId="292"/>
        </pc:sldMkLst>
      </pc:sldChg>
      <pc:sldChg chg="add del">
        <pc:chgData name="Andeweg, B. (Bernd)" userId="f0e55b31-94be-4b63-849b-99fb37fe0bb6" providerId="ADAL" clId="{BAAA79A6-B33C-49FC-BF9C-6C9E77772270}" dt="2026-02-05T12:09:49.371" v="1862" actId="47"/>
        <pc:sldMkLst>
          <pc:docMk/>
          <pc:sldMk cId="0" sldId="293"/>
        </pc:sldMkLst>
      </pc:sldChg>
      <pc:sldChg chg="delSp add del mod ord">
        <pc:chgData name="Andeweg, B. (Bernd)" userId="f0e55b31-94be-4b63-849b-99fb37fe0bb6" providerId="ADAL" clId="{BAAA79A6-B33C-49FC-BF9C-6C9E77772270}" dt="2026-02-05T12:43:17.652" v="2448" actId="47"/>
        <pc:sldMkLst>
          <pc:docMk/>
          <pc:sldMk cId="0" sldId="295"/>
        </pc:sldMkLst>
        <pc:picChg chg="del">
          <ac:chgData name="Andeweg, B. (Bernd)" userId="f0e55b31-94be-4b63-849b-99fb37fe0bb6" providerId="ADAL" clId="{BAAA79A6-B33C-49FC-BF9C-6C9E77772270}" dt="2026-02-05T12:12:07.981" v="1889" actId="21"/>
          <ac:picMkLst>
            <pc:docMk/>
            <pc:sldMk cId="0" sldId="295"/>
            <ac:picMk id="4" creationId="{00000000-0000-0000-0000-000000000000}"/>
          </ac:picMkLst>
        </pc:picChg>
      </pc:sldChg>
      <pc:sldChg chg="del">
        <pc:chgData name="Andeweg, B. (Bernd)" userId="f0e55b31-94be-4b63-849b-99fb37fe0bb6" providerId="ADAL" clId="{BAAA79A6-B33C-49FC-BF9C-6C9E77772270}" dt="2026-02-05T10:54:10.909" v="31" actId="47"/>
        <pc:sldMkLst>
          <pc:docMk/>
          <pc:sldMk cId="0" sldId="299"/>
        </pc:sldMkLst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306"/>
        </pc:sldMkLst>
      </pc:sldChg>
      <pc:sldChg chg="addSp delSp modSp add mod">
        <pc:chgData name="Andeweg, B. (Bernd)" userId="f0e55b31-94be-4b63-849b-99fb37fe0bb6" providerId="ADAL" clId="{BAAA79A6-B33C-49FC-BF9C-6C9E77772270}" dt="2026-02-05T11:30:04.769" v="1676" actId="1076"/>
        <pc:sldMkLst>
          <pc:docMk/>
          <pc:sldMk cId="2588329368" sldId="306"/>
        </pc:sldMkLst>
        <pc:spChg chg="del">
          <ac:chgData name="Andeweg, B. (Bernd)" userId="f0e55b31-94be-4b63-849b-99fb37fe0bb6" providerId="ADAL" clId="{BAAA79A6-B33C-49FC-BF9C-6C9E77772270}" dt="2026-02-05T11:27:18.947" v="1355" actId="478"/>
          <ac:spMkLst>
            <pc:docMk/>
            <pc:sldMk cId="2588329368" sldId="306"/>
            <ac:spMk id="2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27:06.366" v="1339" actId="1076"/>
          <ac:spMkLst>
            <pc:docMk/>
            <pc:sldMk cId="2588329368" sldId="306"/>
            <ac:spMk id="3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27:00.904" v="1337" actId="1076"/>
          <ac:spMkLst>
            <pc:docMk/>
            <pc:sldMk cId="2588329368" sldId="306"/>
            <ac:spMk id="7" creationId="{00000000-0000-0000-0000-000000000000}"/>
          </ac:spMkLst>
        </pc:spChg>
        <pc:spChg chg="add mod">
          <ac:chgData name="Andeweg, B. (Bernd)" userId="f0e55b31-94be-4b63-849b-99fb37fe0bb6" providerId="ADAL" clId="{BAAA79A6-B33C-49FC-BF9C-6C9E77772270}" dt="2026-02-05T11:29:54.776" v="1673" actId="1076"/>
          <ac:spMkLst>
            <pc:docMk/>
            <pc:sldMk cId="2588329368" sldId="306"/>
            <ac:spMk id="8" creationId="{34BE5850-209F-CF61-B81A-06C206F24888}"/>
          </ac:spMkLst>
        </pc:spChg>
        <pc:spChg chg="add mod">
          <ac:chgData name="Andeweg, B. (Bernd)" userId="f0e55b31-94be-4b63-849b-99fb37fe0bb6" providerId="ADAL" clId="{BAAA79A6-B33C-49FC-BF9C-6C9E77772270}" dt="2026-02-05T11:30:04.769" v="1676" actId="1076"/>
          <ac:spMkLst>
            <pc:docMk/>
            <pc:sldMk cId="2588329368" sldId="306"/>
            <ac:spMk id="9" creationId="{A882E59A-8765-BE29-E74D-107BF6BAA1A7}"/>
          </ac:spMkLst>
        </pc:spChg>
        <pc:grpChg chg="mod">
          <ac:chgData name="Andeweg, B. (Bernd)" userId="f0e55b31-94be-4b63-849b-99fb37fe0bb6" providerId="ADAL" clId="{BAAA79A6-B33C-49FC-BF9C-6C9E77772270}" dt="2026-02-05T11:28:16.469" v="1510" actId="1076"/>
          <ac:grpSpMkLst>
            <pc:docMk/>
            <pc:sldMk cId="2588329368" sldId="306"/>
            <ac:grpSpMk id="4" creationId="{00000000-0000-0000-0000-000000000000}"/>
          </ac:grpSpMkLst>
        </pc:grp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307"/>
        </pc:sldMkLst>
      </pc:sldChg>
      <pc:sldChg chg="add del">
        <pc:chgData name="Andeweg, B. (Bernd)" userId="f0e55b31-94be-4b63-849b-99fb37fe0bb6" providerId="ADAL" clId="{BAAA79A6-B33C-49FC-BF9C-6C9E77772270}" dt="2026-02-05T11:01:09.438" v="192" actId="2696"/>
        <pc:sldMkLst>
          <pc:docMk/>
          <pc:sldMk cId="540014380" sldId="307"/>
        </pc:sldMkLst>
      </pc:sldChg>
      <pc:sldChg chg="delSp modSp add mod ord">
        <pc:chgData name="Andeweg, B. (Bernd)" userId="f0e55b31-94be-4b63-849b-99fb37fe0bb6" providerId="ADAL" clId="{BAAA79A6-B33C-49FC-BF9C-6C9E77772270}" dt="2026-02-05T11:02:32.913" v="231" actId="1076"/>
        <pc:sldMkLst>
          <pc:docMk/>
          <pc:sldMk cId="3955440781" sldId="307"/>
        </pc:sldMkLst>
        <pc:spChg chg="mod">
          <ac:chgData name="Andeweg, B. (Bernd)" userId="f0e55b31-94be-4b63-849b-99fb37fe0bb6" providerId="ADAL" clId="{BAAA79A6-B33C-49FC-BF9C-6C9E77772270}" dt="2026-02-05T11:02:32.913" v="231" actId="1076"/>
          <ac:spMkLst>
            <pc:docMk/>
            <pc:sldMk cId="3955440781" sldId="307"/>
            <ac:spMk id="3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02:14.329" v="228" actId="1076"/>
          <ac:spMkLst>
            <pc:docMk/>
            <pc:sldMk cId="3955440781" sldId="307"/>
            <ac:spMk id="6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1:02:19.102" v="229" actId="478"/>
          <ac:spMkLst>
            <pc:docMk/>
            <pc:sldMk cId="3955440781" sldId="307"/>
            <ac:spMk id="7" creationId="{00000000-0000-0000-0000-000000000000}"/>
          </ac:spMkLst>
        </pc:spChg>
        <pc:picChg chg="mod">
          <ac:chgData name="Andeweg, B. (Bernd)" userId="f0e55b31-94be-4b63-849b-99fb37fe0bb6" providerId="ADAL" clId="{BAAA79A6-B33C-49FC-BF9C-6C9E77772270}" dt="2026-02-05T11:02:28.935" v="230" actId="1076"/>
          <ac:picMkLst>
            <pc:docMk/>
            <pc:sldMk cId="3955440781" sldId="307"/>
            <ac:picMk id="4" creationId="{00000000-0000-0000-0000-000000000000}"/>
          </ac:picMkLst>
        </pc:pic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308"/>
        </pc:sldMkLst>
      </pc:sldChg>
      <pc:sldChg chg="add del">
        <pc:chgData name="Andeweg, B. (Bernd)" userId="f0e55b31-94be-4b63-849b-99fb37fe0bb6" providerId="ADAL" clId="{BAAA79A6-B33C-49FC-BF9C-6C9E77772270}" dt="2026-02-05T10:56:09.952" v="58" actId="47"/>
        <pc:sldMkLst>
          <pc:docMk/>
          <pc:sldMk cId="2567814854" sldId="308"/>
        </pc:sldMkLst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309"/>
        </pc:sldMkLst>
      </pc:sldChg>
      <pc:sldChg chg="delSp modSp add mod">
        <pc:chgData name="Andeweg, B. (Bernd)" userId="f0e55b31-94be-4b63-849b-99fb37fe0bb6" providerId="ADAL" clId="{BAAA79A6-B33C-49FC-BF9C-6C9E77772270}" dt="2026-02-05T11:30:38.897" v="1706" actId="478"/>
        <pc:sldMkLst>
          <pc:docMk/>
          <pc:sldMk cId="4155586054" sldId="309"/>
        </pc:sldMkLst>
        <pc:spChg chg="mod">
          <ac:chgData name="Andeweg, B. (Bernd)" userId="f0e55b31-94be-4b63-849b-99fb37fe0bb6" providerId="ADAL" clId="{BAAA79A6-B33C-49FC-BF9C-6C9E77772270}" dt="2026-02-05T11:00:47.273" v="189" actId="1076"/>
          <ac:spMkLst>
            <pc:docMk/>
            <pc:sldMk cId="4155586054" sldId="309"/>
            <ac:spMk id="3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1:30:36.807" v="1705" actId="478"/>
          <ac:spMkLst>
            <pc:docMk/>
            <pc:sldMk cId="4155586054" sldId="309"/>
            <ac:spMk id="7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1:30:38.897" v="1706" actId="478"/>
          <ac:spMkLst>
            <pc:docMk/>
            <pc:sldMk cId="4155586054" sldId="309"/>
            <ac:spMk id="8" creationId="{00000000-0000-0000-0000-000000000000}"/>
          </ac:spMkLst>
        </pc:spChg>
        <pc:picChg chg="mod">
          <ac:chgData name="Andeweg, B. (Bernd)" userId="f0e55b31-94be-4b63-849b-99fb37fe0bb6" providerId="ADAL" clId="{BAAA79A6-B33C-49FC-BF9C-6C9E77772270}" dt="2026-02-05T10:59:09.352" v="180" actId="14100"/>
          <ac:picMkLst>
            <pc:docMk/>
            <pc:sldMk cId="4155586054" sldId="309"/>
            <ac:picMk id="4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0:59:05.895" v="179" actId="1076"/>
          <ac:picMkLst>
            <pc:docMk/>
            <pc:sldMk cId="4155586054" sldId="309"/>
            <ac:picMk id="5" creationId="{00000000-0000-0000-0000-000000000000}"/>
          </ac:picMkLst>
        </pc:pic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310"/>
        </pc:sldMkLst>
      </pc:sldChg>
      <pc:sldChg chg="addSp delSp modSp add mod">
        <pc:chgData name="Andeweg, B. (Bernd)" userId="f0e55b31-94be-4b63-849b-99fb37fe0bb6" providerId="ADAL" clId="{BAAA79A6-B33C-49FC-BF9C-6C9E77772270}" dt="2026-02-05T11:30:53.103" v="1710" actId="478"/>
        <pc:sldMkLst>
          <pc:docMk/>
          <pc:sldMk cId="1408874586" sldId="310"/>
        </pc:sldMkLst>
        <pc:spChg chg="mod">
          <ac:chgData name="Andeweg, B. (Bernd)" userId="f0e55b31-94be-4b63-849b-99fb37fe0bb6" providerId="ADAL" clId="{BAAA79A6-B33C-49FC-BF9C-6C9E77772270}" dt="2026-02-05T11:00:43.391" v="188" actId="1076"/>
          <ac:spMkLst>
            <pc:docMk/>
            <pc:sldMk cId="1408874586" sldId="310"/>
            <ac:spMk id="3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1:30:47.252" v="1707" actId="478"/>
          <ac:spMkLst>
            <pc:docMk/>
            <pc:sldMk cId="1408874586" sldId="310"/>
            <ac:spMk id="7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1:30:53.103" v="1710" actId="478"/>
          <ac:spMkLst>
            <pc:docMk/>
            <pc:sldMk cId="1408874586" sldId="310"/>
            <ac:spMk id="8" creationId="{00000000-0000-0000-0000-000000000000}"/>
          </ac:spMkLst>
        </pc:spChg>
        <pc:picChg chg="mod">
          <ac:chgData name="Andeweg, B. (Bernd)" userId="f0e55b31-94be-4b63-849b-99fb37fe0bb6" providerId="ADAL" clId="{BAAA79A6-B33C-49FC-BF9C-6C9E77772270}" dt="2026-02-05T11:00:38.800" v="186" actId="1076"/>
          <ac:picMkLst>
            <pc:docMk/>
            <pc:sldMk cId="1408874586" sldId="310"/>
            <ac:picMk id="4" creationId="{00000000-0000-0000-0000-000000000000}"/>
          </ac:picMkLst>
        </pc:picChg>
        <pc:picChg chg="add del mod">
          <ac:chgData name="Andeweg, B. (Bernd)" userId="f0e55b31-94be-4b63-849b-99fb37fe0bb6" providerId="ADAL" clId="{BAAA79A6-B33C-49FC-BF9C-6C9E77772270}" dt="2026-02-05T11:30:51.177" v="1709" actId="478"/>
          <ac:picMkLst>
            <pc:docMk/>
            <pc:sldMk cId="1408874586" sldId="310"/>
            <ac:picMk id="5" creationId="{00000000-0000-0000-0000-000000000000}"/>
          </ac:picMkLst>
        </pc:pic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311"/>
        </pc:sldMkLst>
      </pc:sldChg>
      <pc:sldChg chg="delSp modSp add mod">
        <pc:chgData name="Andeweg, B. (Bernd)" userId="f0e55b31-94be-4b63-849b-99fb37fe0bb6" providerId="ADAL" clId="{BAAA79A6-B33C-49FC-BF9C-6C9E77772270}" dt="2026-02-05T11:15:28.324" v="740" actId="1076"/>
        <pc:sldMkLst>
          <pc:docMk/>
          <pc:sldMk cId="4032786882" sldId="311"/>
        </pc:sldMkLst>
        <pc:spChg chg="del mod">
          <ac:chgData name="Andeweg, B. (Bernd)" userId="f0e55b31-94be-4b63-849b-99fb37fe0bb6" providerId="ADAL" clId="{BAAA79A6-B33C-49FC-BF9C-6C9E77772270}" dt="2026-02-05T11:11:18.687" v="640"/>
          <ac:spMkLst>
            <pc:docMk/>
            <pc:sldMk cId="4032786882" sldId="311"/>
            <ac:spMk id="2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0:18.002" v="603" actId="1076"/>
          <ac:spMkLst>
            <pc:docMk/>
            <pc:sldMk cId="4032786882" sldId="311"/>
            <ac:spMk id="3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2:07.709" v="657" actId="6549"/>
          <ac:spMkLst>
            <pc:docMk/>
            <pc:sldMk cId="4032786882" sldId="311"/>
            <ac:spMk id="6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1:24.075" v="642" actId="20577"/>
          <ac:spMkLst>
            <pc:docMk/>
            <pc:sldMk cId="4032786882" sldId="311"/>
            <ac:spMk id="9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5:28.324" v="740" actId="1076"/>
          <ac:spMkLst>
            <pc:docMk/>
            <pc:sldMk cId="4032786882" sldId="311"/>
            <ac:spMk id="10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5:23.675" v="739" actId="1076"/>
          <ac:spMkLst>
            <pc:docMk/>
            <pc:sldMk cId="4032786882" sldId="311"/>
            <ac:spMk id="11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3:25.605" v="670" actId="1076"/>
          <ac:spMkLst>
            <pc:docMk/>
            <pc:sldMk cId="4032786882" sldId="311"/>
            <ac:spMk id="12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1:44.502" v="650" actId="1076"/>
          <ac:spMkLst>
            <pc:docMk/>
            <pc:sldMk cId="4032786882" sldId="311"/>
            <ac:spMk id="13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1:15:13.613" v="737" actId="1076"/>
          <ac:spMkLst>
            <pc:docMk/>
            <pc:sldMk cId="4032786882" sldId="311"/>
            <ac:spMk id="14" creationId="{00000000-0000-0000-0000-000000000000}"/>
          </ac:spMkLst>
        </pc:spChg>
        <pc:picChg chg="mod">
          <ac:chgData name="Andeweg, B. (Bernd)" userId="f0e55b31-94be-4b63-849b-99fb37fe0bb6" providerId="ADAL" clId="{BAAA79A6-B33C-49FC-BF9C-6C9E77772270}" dt="2026-02-05T11:12:42.251" v="664" actId="1076"/>
          <ac:picMkLst>
            <pc:docMk/>
            <pc:sldMk cId="4032786882" sldId="311"/>
            <ac:picMk id="4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1:13:20.802" v="669" actId="1076"/>
          <ac:picMkLst>
            <pc:docMk/>
            <pc:sldMk cId="4032786882" sldId="311"/>
            <ac:picMk id="5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1:11:37.087" v="648" actId="1076"/>
          <ac:picMkLst>
            <pc:docMk/>
            <pc:sldMk cId="4032786882" sldId="311"/>
            <ac:picMk id="7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1:11:40.209" v="649" actId="1076"/>
          <ac:picMkLst>
            <pc:docMk/>
            <pc:sldMk cId="4032786882" sldId="311"/>
            <ac:picMk id="8" creationId="{00000000-0000-0000-0000-000000000000}"/>
          </ac:picMkLst>
        </pc:picChg>
      </pc:sldChg>
      <pc:sldChg chg="del">
        <pc:chgData name="Andeweg, B. (Bernd)" userId="f0e55b31-94be-4b63-849b-99fb37fe0bb6" providerId="ADAL" clId="{BAAA79A6-B33C-49FC-BF9C-6C9E77772270}" dt="2026-02-05T10:55:43.815" v="56" actId="47"/>
        <pc:sldMkLst>
          <pc:docMk/>
          <pc:sldMk cId="0" sldId="332"/>
        </pc:sldMkLst>
      </pc:sldChg>
      <pc:sldChg chg="del">
        <pc:chgData name="Andeweg, B. (Bernd)" userId="f0e55b31-94be-4b63-849b-99fb37fe0bb6" providerId="ADAL" clId="{BAAA79A6-B33C-49FC-BF9C-6C9E77772270}" dt="2026-02-05T11:16:40.236" v="745" actId="47"/>
        <pc:sldMkLst>
          <pc:docMk/>
          <pc:sldMk cId="0" sldId="354"/>
        </pc:sldMkLst>
      </pc:sldChg>
      <pc:sldChg chg="del">
        <pc:chgData name="Andeweg, B. (Bernd)" userId="f0e55b31-94be-4b63-849b-99fb37fe0bb6" providerId="ADAL" clId="{BAAA79A6-B33C-49FC-BF9C-6C9E77772270}" dt="2026-02-05T12:13:25.696" v="1899" actId="47"/>
        <pc:sldMkLst>
          <pc:docMk/>
          <pc:sldMk cId="0" sldId="362"/>
        </pc:sldMkLst>
      </pc:sldChg>
      <pc:sldChg chg="del">
        <pc:chgData name="Andeweg, B. (Bernd)" userId="f0e55b31-94be-4b63-849b-99fb37fe0bb6" providerId="ADAL" clId="{BAAA79A6-B33C-49FC-BF9C-6C9E77772270}" dt="2026-02-05T12:13:27.140" v="1900" actId="47"/>
        <pc:sldMkLst>
          <pc:docMk/>
          <pc:sldMk cId="0" sldId="368"/>
        </pc:sldMkLst>
      </pc:sldChg>
      <pc:sldChg chg="addSp delSp modSp mod">
        <pc:chgData name="Andeweg, B. (Bernd)" userId="f0e55b31-94be-4b63-849b-99fb37fe0bb6" providerId="ADAL" clId="{BAAA79A6-B33C-49FC-BF9C-6C9E77772270}" dt="2026-02-05T12:41:33.192" v="2436" actId="20577"/>
        <pc:sldMkLst>
          <pc:docMk/>
          <pc:sldMk cId="0" sldId="373"/>
        </pc:sldMkLst>
        <pc:spChg chg="add mod">
          <ac:chgData name="Andeweg, B. (Bernd)" userId="f0e55b31-94be-4b63-849b-99fb37fe0bb6" providerId="ADAL" clId="{BAAA79A6-B33C-49FC-BF9C-6C9E77772270}" dt="2026-02-05T12:41:33.192" v="2436" actId="20577"/>
          <ac:spMkLst>
            <pc:docMk/>
            <pc:sldMk cId="0" sldId="373"/>
            <ac:spMk id="8" creationId="{CB53AB01-05E8-8007-3CEA-CF46228C728F}"/>
          </ac:spMkLst>
        </pc:spChg>
        <pc:picChg chg="add del mod">
          <ac:chgData name="Andeweg, B. (Bernd)" userId="f0e55b31-94be-4b63-849b-99fb37fe0bb6" providerId="ADAL" clId="{BAAA79A6-B33C-49FC-BF9C-6C9E77772270}" dt="2026-02-05T12:39:48.258" v="2347" actId="478"/>
          <ac:picMkLst>
            <pc:docMk/>
            <pc:sldMk cId="0" sldId="373"/>
            <ac:picMk id="3" creationId="{10BDEB4E-8932-875E-4305-78E838B5DA4C}"/>
          </ac:picMkLst>
        </pc:picChg>
        <pc:picChg chg="mod">
          <ac:chgData name="Andeweg, B. (Bernd)" userId="f0e55b31-94be-4b63-849b-99fb37fe0bb6" providerId="ADAL" clId="{BAAA79A6-B33C-49FC-BF9C-6C9E77772270}" dt="2026-02-05T12:40:45.161" v="2362" actId="1076"/>
          <ac:picMkLst>
            <pc:docMk/>
            <pc:sldMk cId="0" sldId="373"/>
            <ac:picMk id="5" creationId="{00000000-0000-0000-0000-000000000000}"/>
          </ac:picMkLst>
        </pc:picChg>
        <pc:picChg chg="add mod">
          <ac:chgData name="Andeweg, B. (Bernd)" userId="f0e55b31-94be-4b63-849b-99fb37fe0bb6" providerId="ADAL" clId="{BAAA79A6-B33C-49FC-BF9C-6C9E77772270}" dt="2026-02-05T12:40:48.502" v="2364" actId="1076"/>
          <ac:picMkLst>
            <pc:docMk/>
            <pc:sldMk cId="0" sldId="373"/>
            <ac:picMk id="7" creationId="{8EEDDF43-880D-104A-6B25-62149A678743}"/>
          </ac:picMkLst>
        </pc:picChg>
        <pc:picChg chg="del">
          <ac:chgData name="Andeweg, B. (Bernd)" userId="f0e55b31-94be-4b63-849b-99fb37fe0bb6" providerId="ADAL" clId="{BAAA79A6-B33C-49FC-BF9C-6C9E77772270}" dt="2026-02-05T12:38:39.290" v="2344" actId="478"/>
          <ac:picMkLst>
            <pc:docMk/>
            <pc:sldMk cId="0" sldId="373"/>
            <ac:picMk id="2051" creationId="{00000000-0000-0000-0000-000000000000}"/>
          </ac:picMkLst>
        </pc:picChg>
      </pc:sldChg>
      <pc:sldChg chg="del">
        <pc:chgData name="Andeweg, B. (Bernd)" userId="f0e55b31-94be-4b63-849b-99fb37fe0bb6" providerId="ADAL" clId="{BAAA79A6-B33C-49FC-BF9C-6C9E77772270}" dt="2026-02-05T11:16:23.861" v="743" actId="47"/>
        <pc:sldMkLst>
          <pc:docMk/>
          <pc:sldMk cId="0" sldId="376"/>
        </pc:sldMkLst>
      </pc:sldChg>
      <pc:sldChg chg="del">
        <pc:chgData name="Andeweg, B. (Bernd)" userId="f0e55b31-94be-4b63-849b-99fb37fe0bb6" providerId="ADAL" clId="{BAAA79A6-B33C-49FC-BF9C-6C9E77772270}" dt="2026-02-05T11:16:23.861" v="743" actId="47"/>
        <pc:sldMkLst>
          <pc:docMk/>
          <pc:sldMk cId="0" sldId="377"/>
        </pc:sldMkLst>
      </pc:sldChg>
      <pc:sldChg chg="del">
        <pc:chgData name="Andeweg, B. (Bernd)" userId="f0e55b31-94be-4b63-849b-99fb37fe0bb6" providerId="ADAL" clId="{BAAA79A6-B33C-49FC-BF9C-6C9E77772270}" dt="2026-02-05T11:16:23.861" v="743" actId="47"/>
        <pc:sldMkLst>
          <pc:docMk/>
          <pc:sldMk cId="0" sldId="378"/>
        </pc:sldMkLst>
      </pc:sldChg>
      <pc:sldChg chg="addSp delSp modSp mod ord">
        <pc:chgData name="Andeweg, B. (Bernd)" userId="f0e55b31-94be-4b63-849b-99fb37fe0bb6" providerId="ADAL" clId="{BAAA79A6-B33C-49FC-BF9C-6C9E77772270}" dt="2026-02-05T12:50:03.136" v="2523" actId="14100"/>
        <pc:sldMkLst>
          <pc:docMk/>
          <pc:sldMk cId="0" sldId="381"/>
        </pc:sldMkLst>
        <pc:spChg chg="del">
          <ac:chgData name="Andeweg, B. (Bernd)" userId="f0e55b31-94be-4b63-849b-99fb37fe0bb6" providerId="ADAL" clId="{BAAA79A6-B33C-49FC-BF9C-6C9E77772270}" dt="2026-02-05T12:47:14.530" v="2507" actId="478"/>
          <ac:spMkLst>
            <pc:docMk/>
            <pc:sldMk cId="0" sldId="381"/>
            <ac:spMk id="8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2:47:22.535" v="2509" actId="1076"/>
          <ac:spMkLst>
            <pc:docMk/>
            <pc:sldMk cId="0" sldId="381"/>
            <ac:spMk id="61442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2:50:03.136" v="2523" actId="14100"/>
          <ac:spMkLst>
            <pc:docMk/>
            <pc:sldMk cId="0" sldId="381"/>
            <ac:spMk id="61443" creationId="{00000000-0000-0000-0000-000000000000}"/>
          </ac:spMkLst>
        </pc:spChg>
        <pc:picChg chg="add mod">
          <ac:chgData name="Andeweg, B. (Bernd)" userId="f0e55b31-94be-4b63-849b-99fb37fe0bb6" providerId="ADAL" clId="{BAAA79A6-B33C-49FC-BF9C-6C9E77772270}" dt="2026-02-05T12:49:43.865" v="2517" actId="1076"/>
          <ac:picMkLst>
            <pc:docMk/>
            <pc:sldMk cId="0" sldId="381"/>
            <ac:picMk id="2" creationId="{8EAFFF26-A3C4-FD8F-566D-06AFFAD885DB}"/>
          </ac:picMkLst>
        </pc:picChg>
        <pc:picChg chg="add del mod">
          <ac:chgData name="Andeweg, B. (Bernd)" userId="f0e55b31-94be-4b63-849b-99fb37fe0bb6" providerId="ADAL" clId="{BAAA79A6-B33C-49FC-BF9C-6C9E77772270}" dt="2026-02-05T12:12:16.943" v="1892" actId="478"/>
          <ac:picMkLst>
            <pc:docMk/>
            <pc:sldMk cId="0" sldId="381"/>
            <ac:picMk id="4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2:49:51.249" v="2519" actId="1076"/>
          <ac:picMkLst>
            <pc:docMk/>
            <pc:sldMk cId="0" sldId="381"/>
            <ac:picMk id="7" creationId="{00000000-0000-0000-0000-000000000000}"/>
          </ac:picMkLst>
        </pc:picChg>
        <pc:picChg chg="del mod">
          <ac:chgData name="Andeweg, B. (Bernd)" userId="f0e55b31-94be-4b63-849b-99fb37fe0bb6" providerId="ADAL" clId="{BAAA79A6-B33C-49FC-BF9C-6C9E77772270}" dt="2026-02-05T12:46:44.248" v="2452" actId="478"/>
          <ac:picMkLst>
            <pc:docMk/>
            <pc:sldMk cId="0" sldId="381"/>
            <ac:picMk id="10" creationId="{00000000-0000-0000-0000-000000000000}"/>
          </ac:picMkLst>
        </pc:picChg>
      </pc:sldChg>
      <pc:sldChg chg="modSp del mod">
        <pc:chgData name="Andeweg, B. (Bernd)" userId="f0e55b31-94be-4b63-849b-99fb37fe0bb6" providerId="ADAL" clId="{BAAA79A6-B33C-49FC-BF9C-6C9E77772270}" dt="2026-02-05T12:46:35.752" v="2451" actId="2696"/>
        <pc:sldMkLst>
          <pc:docMk/>
          <pc:sldMk cId="0" sldId="382"/>
        </pc:sldMkLst>
        <pc:spChg chg="mod">
          <ac:chgData name="Andeweg, B. (Bernd)" userId="f0e55b31-94be-4b63-849b-99fb37fe0bb6" providerId="ADAL" clId="{BAAA79A6-B33C-49FC-BF9C-6C9E77772270}" dt="2026-02-05T12:46:22.091" v="2450" actId="6549"/>
          <ac:spMkLst>
            <pc:docMk/>
            <pc:sldMk cId="0" sldId="382"/>
            <ac:spMk id="62467" creationId="{00000000-0000-0000-0000-000000000000}"/>
          </ac:spMkLst>
        </pc:spChg>
      </pc:sldChg>
      <pc:sldChg chg="del">
        <pc:chgData name="Andeweg, B. (Bernd)" userId="f0e55b31-94be-4b63-849b-99fb37fe0bb6" providerId="ADAL" clId="{BAAA79A6-B33C-49FC-BF9C-6C9E77772270}" dt="2026-02-05T12:37:26.578" v="2255" actId="47"/>
        <pc:sldMkLst>
          <pc:docMk/>
          <pc:sldMk cId="0" sldId="391"/>
        </pc:sldMkLst>
      </pc:sldChg>
      <pc:sldChg chg="del">
        <pc:chgData name="Andeweg, B. (Bernd)" userId="f0e55b31-94be-4b63-849b-99fb37fe0bb6" providerId="ADAL" clId="{BAAA79A6-B33C-49FC-BF9C-6C9E77772270}" dt="2026-02-05T11:25:01.392" v="1316" actId="47"/>
        <pc:sldMkLst>
          <pc:docMk/>
          <pc:sldMk cId="0" sldId="397"/>
        </pc:sldMkLst>
      </pc:sldChg>
      <pc:sldChg chg="addSp delSp modSp mod ord">
        <pc:chgData name="Andeweg, B. (Bernd)" userId="f0e55b31-94be-4b63-849b-99fb37fe0bb6" providerId="ADAL" clId="{BAAA79A6-B33C-49FC-BF9C-6C9E77772270}" dt="2026-02-05T11:32:14.664" v="1764" actId="20577"/>
        <pc:sldMkLst>
          <pc:docMk/>
          <pc:sldMk cId="0" sldId="400"/>
        </pc:sldMkLst>
        <pc:spChg chg="del">
          <ac:chgData name="Andeweg, B. (Bernd)" userId="f0e55b31-94be-4b63-849b-99fb37fe0bb6" providerId="ADAL" clId="{BAAA79A6-B33C-49FC-BF9C-6C9E77772270}" dt="2026-02-05T11:25:25.035" v="1321" actId="478"/>
          <ac:spMkLst>
            <pc:docMk/>
            <pc:sldMk cId="0" sldId="400"/>
            <ac:spMk id="3" creationId="{00000000-0000-0000-0000-000000000000}"/>
          </ac:spMkLst>
        </pc:spChg>
        <pc:spChg chg="add del mod">
          <ac:chgData name="Andeweg, B. (Bernd)" userId="f0e55b31-94be-4b63-849b-99fb37fe0bb6" providerId="ADAL" clId="{BAAA79A6-B33C-49FC-BF9C-6C9E77772270}" dt="2026-02-05T11:31:34.885" v="1713" actId="478"/>
          <ac:spMkLst>
            <pc:docMk/>
            <pc:sldMk cId="0" sldId="400"/>
            <ac:spMk id="6" creationId="{F1BC3F94-BEE6-B4F7-B88B-73855F91C638}"/>
          </ac:spMkLst>
        </pc:spChg>
        <pc:spChg chg="add mod">
          <ac:chgData name="Andeweg, B. (Bernd)" userId="f0e55b31-94be-4b63-849b-99fb37fe0bb6" providerId="ADAL" clId="{BAAA79A6-B33C-49FC-BF9C-6C9E77772270}" dt="2026-02-05T11:32:14.664" v="1764" actId="20577"/>
          <ac:spMkLst>
            <pc:docMk/>
            <pc:sldMk cId="0" sldId="400"/>
            <ac:spMk id="9" creationId="{BF0C08C9-639A-E95C-0E59-A72F994D4DA1}"/>
          </ac:spMkLst>
        </pc:spChg>
        <pc:spChg chg="add mod">
          <ac:chgData name="Andeweg, B. (Bernd)" userId="f0e55b31-94be-4b63-849b-99fb37fe0bb6" providerId="ADAL" clId="{BAAA79A6-B33C-49FC-BF9C-6C9E77772270}" dt="2026-02-05T11:31:43.472" v="1715" actId="1076"/>
          <ac:spMkLst>
            <pc:docMk/>
            <pc:sldMk cId="0" sldId="400"/>
            <ac:spMk id="10" creationId="{7879D669-E200-9150-CB3D-D5627CCC3D26}"/>
          </ac:spMkLst>
        </pc:spChg>
        <pc:picChg chg="del">
          <ac:chgData name="Andeweg, B. (Bernd)" userId="f0e55b31-94be-4b63-849b-99fb37fe0bb6" providerId="ADAL" clId="{BAAA79A6-B33C-49FC-BF9C-6C9E77772270}" dt="2026-02-05T11:31:27.402" v="1712" actId="478"/>
          <ac:picMkLst>
            <pc:docMk/>
            <pc:sldMk cId="0" sldId="400"/>
            <ac:picMk id="1026" creationId="{00000000-0000-0000-0000-000000000000}"/>
          </ac:picMkLst>
        </pc:picChg>
        <pc:picChg chg="del">
          <ac:chgData name="Andeweg, B. (Bernd)" userId="f0e55b31-94be-4b63-849b-99fb37fe0bb6" providerId="ADAL" clId="{BAAA79A6-B33C-49FC-BF9C-6C9E77772270}" dt="2026-02-05T11:25:21.287" v="1320" actId="478"/>
          <ac:picMkLst>
            <pc:docMk/>
            <pc:sldMk cId="0" sldId="400"/>
            <ac:picMk id="1028" creationId="{00000000-0000-0000-0000-000000000000}"/>
          </ac:picMkLst>
        </pc:picChg>
        <pc:cxnChg chg="del">
          <ac:chgData name="Andeweg, B. (Bernd)" userId="f0e55b31-94be-4b63-849b-99fb37fe0bb6" providerId="ADAL" clId="{BAAA79A6-B33C-49FC-BF9C-6C9E77772270}" dt="2026-02-05T11:31:38.387" v="1714" actId="478"/>
          <ac:cxnSpMkLst>
            <pc:docMk/>
            <pc:sldMk cId="0" sldId="400"/>
            <ac:cxnSpMk id="5" creationId="{00000000-0000-0000-0000-000000000000}"/>
          </ac:cxnSpMkLst>
        </pc:cxnChg>
        <pc:cxnChg chg="del">
          <ac:chgData name="Andeweg, B. (Bernd)" userId="f0e55b31-94be-4b63-849b-99fb37fe0bb6" providerId="ADAL" clId="{BAAA79A6-B33C-49FC-BF9C-6C9E77772270}" dt="2026-02-05T11:31:38.387" v="1714" actId="478"/>
          <ac:cxnSpMkLst>
            <pc:docMk/>
            <pc:sldMk cId="0" sldId="400"/>
            <ac:cxnSpMk id="7" creationId="{00000000-0000-0000-0000-000000000000}"/>
          </ac:cxnSpMkLst>
        </pc:cxnChg>
      </pc:sldChg>
      <pc:sldChg chg="addSp delSp modSp mod">
        <pc:chgData name="Andeweg, B. (Bernd)" userId="f0e55b31-94be-4b63-849b-99fb37fe0bb6" providerId="ADAL" clId="{BAAA79A6-B33C-49FC-BF9C-6C9E77772270}" dt="2026-02-05T12:37:07.693" v="2254" actId="478"/>
        <pc:sldMkLst>
          <pc:docMk/>
          <pc:sldMk cId="0" sldId="401"/>
        </pc:sldMkLst>
        <pc:spChg chg="mod">
          <ac:chgData name="Andeweg, B. (Bernd)" userId="f0e55b31-94be-4b63-849b-99fb37fe0bb6" providerId="ADAL" clId="{BAAA79A6-B33C-49FC-BF9C-6C9E77772270}" dt="2026-02-05T12:09:27.298" v="1860" actId="6549"/>
          <ac:spMkLst>
            <pc:docMk/>
            <pc:sldMk cId="0" sldId="401"/>
            <ac:spMk id="2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2:06:09.507" v="1794" actId="478"/>
          <ac:spMkLst>
            <pc:docMk/>
            <pc:sldMk cId="0" sldId="401"/>
            <ac:spMk id="10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2:06:12.896" v="1795" actId="478"/>
          <ac:spMkLst>
            <pc:docMk/>
            <pc:sldMk cId="0" sldId="401"/>
            <ac:spMk id="12" creationId="{00000000-0000-0000-0000-000000000000}"/>
          </ac:spMkLst>
        </pc:spChg>
        <pc:spChg chg="add mod">
          <ac:chgData name="Andeweg, B. (Bernd)" userId="f0e55b31-94be-4b63-849b-99fb37fe0bb6" providerId="ADAL" clId="{BAAA79A6-B33C-49FC-BF9C-6C9E77772270}" dt="2026-02-05T12:08:09.032" v="1827" actId="206"/>
          <ac:spMkLst>
            <pc:docMk/>
            <pc:sldMk cId="0" sldId="401"/>
            <ac:spMk id="15" creationId="{906598B7-1CD2-76F0-7158-6E570446FC93}"/>
          </ac:spMkLst>
        </pc:spChg>
        <pc:spChg chg="add mod">
          <ac:chgData name="Andeweg, B. (Bernd)" userId="f0e55b31-94be-4b63-849b-99fb37fe0bb6" providerId="ADAL" clId="{BAAA79A6-B33C-49FC-BF9C-6C9E77772270}" dt="2026-02-05T12:09:17.447" v="1851" actId="206"/>
          <ac:spMkLst>
            <pc:docMk/>
            <pc:sldMk cId="0" sldId="401"/>
            <ac:spMk id="16" creationId="{59D4DBB0-FE8C-AA2F-00E4-3FA1F0AFAC77}"/>
          </ac:spMkLst>
        </pc:spChg>
        <pc:spChg chg="add del mod">
          <ac:chgData name="Andeweg, B. (Bernd)" userId="f0e55b31-94be-4b63-849b-99fb37fe0bb6" providerId="ADAL" clId="{BAAA79A6-B33C-49FC-BF9C-6C9E77772270}" dt="2026-02-05T12:37:07.693" v="2254" actId="478"/>
          <ac:spMkLst>
            <pc:docMk/>
            <pc:sldMk cId="0" sldId="401"/>
            <ac:spMk id="17" creationId="{3F9DDD75-F708-6CE0-49EF-1499036F15B2}"/>
          </ac:spMkLst>
        </pc:spChg>
        <pc:cxnChg chg="add mod">
          <ac:chgData name="Andeweg, B. (Bernd)" userId="f0e55b31-94be-4b63-849b-99fb37fe0bb6" providerId="ADAL" clId="{BAAA79A6-B33C-49FC-BF9C-6C9E77772270}" dt="2026-02-05T12:06:35.626" v="1800" actId="14100"/>
          <ac:cxnSpMkLst>
            <pc:docMk/>
            <pc:sldMk cId="0" sldId="401"/>
            <ac:cxnSpMk id="4" creationId="{8C5DBCD9-CA64-CF29-5008-47D71429A927}"/>
          </ac:cxnSpMkLst>
        </pc:cxnChg>
        <pc:cxnChg chg="add mod">
          <ac:chgData name="Andeweg, B. (Bernd)" userId="f0e55b31-94be-4b63-849b-99fb37fe0bb6" providerId="ADAL" clId="{BAAA79A6-B33C-49FC-BF9C-6C9E77772270}" dt="2026-02-05T12:06:44.271" v="1803" actId="14100"/>
          <ac:cxnSpMkLst>
            <pc:docMk/>
            <pc:sldMk cId="0" sldId="401"/>
            <ac:cxnSpMk id="13" creationId="{7B8A65E9-62C1-16A3-1899-BE45B949FC71}"/>
          </ac:cxnSpMkLst>
        </pc:cxnChg>
      </pc:sldChg>
      <pc:sldChg chg="addSp delSp modSp mod ord">
        <pc:chgData name="Andeweg, B. (Bernd)" userId="f0e55b31-94be-4b63-849b-99fb37fe0bb6" providerId="ADAL" clId="{BAAA79A6-B33C-49FC-BF9C-6C9E77772270}" dt="2026-02-05T12:42:27.036" v="2446"/>
        <pc:sldMkLst>
          <pc:docMk/>
          <pc:sldMk cId="58936780" sldId="407"/>
        </pc:sldMkLst>
        <pc:spChg chg="del">
          <ac:chgData name="Andeweg, B. (Bernd)" userId="f0e55b31-94be-4b63-849b-99fb37fe0bb6" providerId="ADAL" clId="{BAAA79A6-B33C-49FC-BF9C-6C9E77772270}" dt="2026-02-05T11:26:22.627" v="1324" actId="478"/>
          <ac:spMkLst>
            <pc:docMk/>
            <pc:sldMk cId="58936780" sldId="407"/>
            <ac:spMk id="2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2:42:01.426" v="2438" actId="478"/>
          <ac:spMkLst>
            <pc:docMk/>
            <pc:sldMk cId="58936780" sldId="407"/>
            <ac:spMk id="5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1:26:19.227" v="1323" actId="478"/>
          <ac:spMkLst>
            <pc:docMk/>
            <pc:sldMk cId="58936780" sldId="407"/>
            <ac:spMk id="7" creationId="{00000000-0000-0000-0000-000000000000}"/>
          </ac:spMkLst>
        </pc:spChg>
        <pc:spChg chg="add mod">
          <ac:chgData name="Andeweg, B. (Bernd)" userId="f0e55b31-94be-4b63-849b-99fb37fe0bb6" providerId="ADAL" clId="{BAAA79A6-B33C-49FC-BF9C-6C9E77772270}" dt="2026-02-05T11:26:22.627" v="1324" actId="478"/>
          <ac:spMkLst>
            <pc:docMk/>
            <pc:sldMk cId="58936780" sldId="407"/>
            <ac:spMk id="8" creationId="{8323BF36-82C8-DCFE-927B-EFDC2FE35F66}"/>
          </ac:spMkLst>
        </pc:spChg>
        <pc:picChg chg="mod">
          <ac:chgData name="Andeweg, B. (Bernd)" userId="f0e55b31-94be-4b63-849b-99fb37fe0bb6" providerId="ADAL" clId="{BAAA79A6-B33C-49FC-BF9C-6C9E77772270}" dt="2026-02-05T12:42:10.838" v="2442" actId="1076"/>
          <ac:picMkLst>
            <pc:docMk/>
            <pc:sldMk cId="58936780" sldId="407"/>
            <ac:picMk id="4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2:42:06.696" v="2440" actId="1076"/>
          <ac:picMkLst>
            <pc:docMk/>
            <pc:sldMk cId="58936780" sldId="407"/>
            <ac:picMk id="6" creationId="{00000000-0000-0000-0000-000000000000}"/>
          </ac:picMkLst>
        </pc:picChg>
      </pc:sldChg>
      <pc:sldChg chg="del">
        <pc:chgData name="Andeweg, B. (Bernd)" userId="f0e55b31-94be-4b63-849b-99fb37fe0bb6" providerId="ADAL" clId="{BAAA79A6-B33C-49FC-BF9C-6C9E77772270}" dt="2026-02-05T12:12:47.769" v="1898" actId="47"/>
        <pc:sldMkLst>
          <pc:docMk/>
          <pc:sldMk cId="0" sldId="412"/>
        </pc:sldMkLst>
      </pc:sldChg>
      <pc:sldChg chg="del">
        <pc:chgData name="Andeweg, B. (Bernd)" userId="f0e55b31-94be-4b63-849b-99fb37fe0bb6" providerId="ADAL" clId="{BAAA79A6-B33C-49FC-BF9C-6C9E77772270}" dt="2026-02-05T12:09:42.564" v="1861" actId="47"/>
        <pc:sldMkLst>
          <pc:docMk/>
          <pc:sldMk cId="0" sldId="425"/>
        </pc:sldMkLst>
      </pc:sldChg>
      <pc:sldChg chg="del">
        <pc:chgData name="Andeweg, B. (Bernd)" userId="f0e55b31-94be-4b63-849b-99fb37fe0bb6" providerId="ADAL" clId="{BAAA79A6-B33C-49FC-BF9C-6C9E77772270}" dt="2026-02-05T12:37:29.300" v="2256" actId="47"/>
        <pc:sldMkLst>
          <pc:docMk/>
          <pc:sldMk cId="0" sldId="427"/>
        </pc:sldMkLst>
      </pc:sldChg>
      <pc:sldChg chg="del">
        <pc:chgData name="Andeweg, B. (Bernd)" userId="f0e55b31-94be-4b63-849b-99fb37fe0bb6" providerId="ADAL" clId="{BAAA79A6-B33C-49FC-BF9C-6C9E77772270}" dt="2026-02-05T12:09:42.564" v="1861" actId="47"/>
        <pc:sldMkLst>
          <pc:docMk/>
          <pc:sldMk cId="0" sldId="430"/>
        </pc:sldMkLst>
      </pc:sldChg>
      <pc:sldChg chg="del">
        <pc:chgData name="Andeweg, B. (Bernd)" userId="f0e55b31-94be-4b63-849b-99fb37fe0bb6" providerId="ADAL" clId="{BAAA79A6-B33C-49FC-BF9C-6C9E77772270}" dt="2026-02-05T11:16:07.597" v="742" actId="47"/>
        <pc:sldMkLst>
          <pc:docMk/>
          <pc:sldMk cId="0" sldId="435"/>
        </pc:sldMkLst>
      </pc:sldChg>
      <pc:sldChg chg="del">
        <pc:chgData name="Andeweg, B. (Bernd)" userId="f0e55b31-94be-4b63-849b-99fb37fe0bb6" providerId="ADAL" clId="{BAAA79A6-B33C-49FC-BF9C-6C9E77772270}" dt="2026-02-05T11:16:07.597" v="742" actId="47"/>
        <pc:sldMkLst>
          <pc:docMk/>
          <pc:sldMk cId="0" sldId="436"/>
        </pc:sldMkLst>
      </pc:sldChg>
      <pc:sldChg chg="del">
        <pc:chgData name="Andeweg, B. (Bernd)" userId="f0e55b31-94be-4b63-849b-99fb37fe0bb6" providerId="ADAL" clId="{BAAA79A6-B33C-49FC-BF9C-6C9E77772270}" dt="2026-02-05T11:16:07.597" v="742" actId="47"/>
        <pc:sldMkLst>
          <pc:docMk/>
          <pc:sldMk cId="0" sldId="437"/>
        </pc:sldMkLst>
      </pc:sldChg>
      <pc:sldChg chg="modSp add mod">
        <pc:chgData name="Andeweg, B. (Bernd)" userId="f0e55b31-94be-4b63-849b-99fb37fe0bb6" providerId="ADAL" clId="{BAAA79A6-B33C-49FC-BF9C-6C9E77772270}" dt="2026-02-05T10:58:21.656" v="168" actId="20577"/>
        <pc:sldMkLst>
          <pc:docMk/>
          <pc:sldMk cId="2710190056" sldId="440"/>
        </pc:sldMkLst>
        <pc:spChg chg="mod">
          <ac:chgData name="Andeweg, B. (Bernd)" userId="f0e55b31-94be-4b63-849b-99fb37fe0bb6" providerId="ADAL" clId="{BAAA79A6-B33C-49FC-BF9C-6C9E77772270}" dt="2026-02-05T10:58:08.502" v="158" actId="6549"/>
          <ac:spMkLst>
            <pc:docMk/>
            <pc:sldMk cId="2710190056" sldId="440"/>
            <ac:spMk id="13314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0:58:21.656" v="168" actId="20577"/>
          <ac:spMkLst>
            <pc:docMk/>
            <pc:sldMk cId="2710190056" sldId="440"/>
            <ac:spMk id="13315" creationId="{00000000-0000-0000-0000-000000000000}"/>
          </ac:spMkLst>
        </pc:spChg>
      </pc:sldChg>
      <pc:sldChg chg="del">
        <pc:chgData name="Andeweg, B. (Bernd)" userId="f0e55b31-94be-4b63-849b-99fb37fe0bb6" providerId="ADAL" clId="{BAAA79A6-B33C-49FC-BF9C-6C9E77772270}" dt="2026-02-05T12:12:39.884" v="1897" actId="47"/>
        <pc:sldMkLst>
          <pc:docMk/>
          <pc:sldMk cId="0" sldId="442"/>
        </pc:sldMkLst>
      </pc:sldChg>
      <pc:sldChg chg="del">
        <pc:chgData name="Andeweg, B. (Bernd)" userId="f0e55b31-94be-4b63-849b-99fb37fe0bb6" providerId="ADAL" clId="{BAAA79A6-B33C-49FC-BF9C-6C9E77772270}" dt="2026-02-05T11:16:07.597" v="742" actId="47"/>
        <pc:sldMkLst>
          <pc:docMk/>
          <pc:sldMk cId="0" sldId="445"/>
        </pc:sldMkLst>
      </pc:sldChg>
      <pc:sldChg chg="del">
        <pc:chgData name="Andeweg, B. (Bernd)" userId="f0e55b31-94be-4b63-849b-99fb37fe0bb6" providerId="ADAL" clId="{BAAA79A6-B33C-49FC-BF9C-6C9E77772270}" dt="2026-02-05T10:55:43.815" v="56" actId="47"/>
        <pc:sldMkLst>
          <pc:docMk/>
          <pc:sldMk cId="0" sldId="446"/>
        </pc:sldMkLst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1906976233" sldId="450"/>
        </pc:sldMkLst>
      </pc:sldChg>
      <pc:sldChg chg="delSp add del mod">
        <pc:chgData name="Andeweg, B. (Bernd)" userId="f0e55b31-94be-4b63-849b-99fb37fe0bb6" providerId="ADAL" clId="{BAAA79A6-B33C-49FC-BF9C-6C9E77772270}" dt="2026-02-05T11:10:05.624" v="600" actId="47"/>
        <pc:sldMkLst>
          <pc:docMk/>
          <pc:sldMk cId="3280161292" sldId="450"/>
        </pc:sldMkLst>
        <pc:picChg chg="del">
          <ac:chgData name="Andeweg, B. (Bernd)" userId="f0e55b31-94be-4b63-849b-99fb37fe0bb6" providerId="ADAL" clId="{BAAA79A6-B33C-49FC-BF9C-6C9E77772270}" dt="2026-02-05T11:09:34.652" v="592" actId="21"/>
          <ac:picMkLst>
            <pc:docMk/>
            <pc:sldMk cId="3280161292" sldId="450"/>
            <ac:picMk id="30724" creationId="{00000000-0000-0000-0000-000000000000}"/>
          </ac:picMkLst>
        </pc:picChg>
      </pc:sldChg>
      <pc:sldChg chg="addSp delSp modSp add mod">
        <pc:chgData name="Andeweg, B. (Bernd)" userId="f0e55b31-94be-4b63-849b-99fb37fe0bb6" providerId="ADAL" clId="{BAAA79A6-B33C-49FC-BF9C-6C9E77772270}" dt="2026-02-05T11:09:53.775" v="599" actId="167"/>
        <pc:sldMkLst>
          <pc:docMk/>
          <pc:sldMk cId="1585617370" sldId="451"/>
        </pc:sldMkLst>
        <pc:picChg chg="del">
          <ac:chgData name="Andeweg, B. (Bernd)" userId="f0e55b31-94be-4b63-849b-99fb37fe0bb6" providerId="ADAL" clId="{BAAA79A6-B33C-49FC-BF9C-6C9E77772270}" dt="2026-02-05T11:09:31.779" v="591" actId="478"/>
          <ac:picMkLst>
            <pc:docMk/>
            <pc:sldMk cId="1585617370" sldId="451"/>
            <ac:picMk id="6" creationId="{00000000-0000-0000-0000-000000000000}"/>
          </ac:picMkLst>
        </pc:picChg>
        <pc:picChg chg="add mod ord">
          <ac:chgData name="Andeweg, B. (Bernd)" userId="f0e55b31-94be-4b63-849b-99fb37fe0bb6" providerId="ADAL" clId="{BAAA79A6-B33C-49FC-BF9C-6C9E77772270}" dt="2026-02-05T11:09:53.775" v="599" actId="167"/>
          <ac:picMkLst>
            <pc:docMk/>
            <pc:sldMk cId="1585617370" sldId="451"/>
            <ac:picMk id="30724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1:09:47.738" v="597" actId="14100"/>
          <ac:picMkLst>
            <pc:docMk/>
            <pc:sldMk cId="1585617370" sldId="451"/>
            <ac:picMk id="55297" creationId="{00000000-0000-0000-0000-000000000000}"/>
          </ac:picMkLst>
        </pc:picChg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3790211140" sldId="451"/>
        </pc:sldMkLst>
      </pc:sldChg>
      <pc:sldChg chg="add">
        <pc:chgData name="Andeweg, B. (Bernd)" userId="f0e55b31-94be-4b63-849b-99fb37fe0bb6" providerId="ADAL" clId="{BAAA79A6-B33C-49FC-BF9C-6C9E77772270}" dt="2026-02-05T10:54:42.944" v="34"/>
        <pc:sldMkLst>
          <pc:docMk/>
          <pc:sldMk cId="916671543" sldId="452"/>
        </pc:sldMkLst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3295076955" sldId="452"/>
        </pc:sldMkLst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89542443" sldId="453"/>
        </pc:sldMkLst>
      </pc:sldChg>
      <pc:sldChg chg="add">
        <pc:chgData name="Andeweg, B. (Bernd)" userId="f0e55b31-94be-4b63-849b-99fb37fe0bb6" providerId="ADAL" clId="{BAAA79A6-B33C-49FC-BF9C-6C9E77772270}" dt="2026-02-05T10:54:42.944" v="34"/>
        <pc:sldMkLst>
          <pc:docMk/>
          <pc:sldMk cId="3183751739" sldId="453"/>
        </pc:sldMkLst>
      </pc:sldChg>
      <pc:sldChg chg="add">
        <pc:chgData name="Andeweg, B. (Bernd)" userId="f0e55b31-94be-4b63-849b-99fb37fe0bb6" providerId="ADAL" clId="{BAAA79A6-B33C-49FC-BF9C-6C9E77772270}" dt="2026-02-05T10:54:42.944" v="34"/>
        <pc:sldMkLst>
          <pc:docMk/>
          <pc:sldMk cId="301166850" sldId="454"/>
        </pc:sldMkLst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1232519842" sldId="454"/>
        </pc:sldMkLst>
      </pc:sldChg>
      <pc:sldChg chg="modSp add mod">
        <pc:chgData name="Andeweg, B. (Bernd)" userId="f0e55b31-94be-4b63-849b-99fb37fe0bb6" providerId="ADAL" clId="{BAAA79A6-B33C-49FC-BF9C-6C9E77772270}" dt="2026-02-05T12:14:39.259" v="1908" actId="1076"/>
        <pc:sldMkLst>
          <pc:docMk/>
          <pc:sldMk cId="1353684207" sldId="455"/>
        </pc:sldMkLst>
        <pc:picChg chg="mod">
          <ac:chgData name="Andeweg, B. (Bernd)" userId="f0e55b31-94be-4b63-849b-99fb37fe0bb6" providerId="ADAL" clId="{BAAA79A6-B33C-49FC-BF9C-6C9E77772270}" dt="2026-02-05T12:14:33.888" v="1907" actId="1076"/>
          <ac:picMkLst>
            <pc:docMk/>
            <pc:sldMk cId="1353684207" sldId="455"/>
            <ac:picMk id="6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2:14:39.259" v="1908" actId="1076"/>
          <ac:picMkLst>
            <pc:docMk/>
            <pc:sldMk cId="1353684207" sldId="455"/>
            <ac:picMk id="7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2:14:25.311" v="1904" actId="1076"/>
          <ac:picMkLst>
            <pc:docMk/>
            <pc:sldMk cId="1353684207" sldId="455"/>
            <ac:picMk id="72706" creationId="{00000000-0000-0000-0000-000000000000}"/>
          </ac:picMkLst>
        </pc:picChg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1664059200" sldId="455"/>
        </pc:sldMkLst>
      </pc:sldChg>
      <pc:sldChg chg="add del">
        <pc:chgData name="Andeweg, B. (Bernd)" userId="f0e55b31-94be-4b63-849b-99fb37fe0bb6" providerId="ADAL" clId="{BAAA79A6-B33C-49FC-BF9C-6C9E77772270}" dt="2026-02-05T10:54:50.589" v="35" actId="2696"/>
        <pc:sldMkLst>
          <pc:docMk/>
          <pc:sldMk cId="304213755" sldId="456"/>
        </pc:sldMkLst>
      </pc:sldChg>
      <pc:sldChg chg="modSp add mod">
        <pc:chgData name="Andeweg, B. (Bernd)" userId="f0e55b31-94be-4b63-849b-99fb37fe0bb6" providerId="ADAL" clId="{BAAA79A6-B33C-49FC-BF9C-6C9E77772270}" dt="2026-02-05T10:55:35.264" v="55" actId="6549"/>
        <pc:sldMkLst>
          <pc:docMk/>
          <pc:sldMk cId="3043234710" sldId="456"/>
        </pc:sldMkLst>
        <pc:spChg chg="mod">
          <ac:chgData name="Andeweg, B. (Bernd)" userId="f0e55b31-94be-4b63-849b-99fb37fe0bb6" providerId="ADAL" clId="{BAAA79A6-B33C-49FC-BF9C-6C9E77772270}" dt="2026-02-05T10:55:29.585" v="54" actId="20577"/>
          <ac:spMkLst>
            <pc:docMk/>
            <pc:sldMk cId="3043234710" sldId="456"/>
            <ac:spMk id="2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0:55:35.264" v="55" actId="6549"/>
          <ac:spMkLst>
            <pc:docMk/>
            <pc:sldMk cId="3043234710" sldId="456"/>
            <ac:spMk id="3" creationId="{00000000-0000-0000-0000-000000000000}"/>
          </ac:spMkLst>
        </pc:spChg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4248144879" sldId="456"/>
        </pc:sldMkLst>
      </pc:sldChg>
      <pc:sldChg chg="add del">
        <pc:chgData name="Andeweg, B. (Bernd)" userId="f0e55b31-94be-4b63-849b-99fb37fe0bb6" providerId="ADAL" clId="{BAAA79A6-B33C-49FC-BF9C-6C9E77772270}" dt="2026-02-05T10:54:50.589" v="35" actId="2696"/>
        <pc:sldMkLst>
          <pc:docMk/>
          <pc:sldMk cId="1063436086" sldId="457"/>
        </pc:sldMkLst>
      </pc:sldChg>
      <pc:sldChg chg="modSp add mod">
        <pc:chgData name="Andeweg, B. (Bernd)" userId="f0e55b31-94be-4b63-849b-99fb37fe0bb6" providerId="ADAL" clId="{BAAA79A6-B33C-49FC-BF9C-6C9E77772270}" dt="2026-02-05T12:41:44.072" v="2437" actId="6549"/>
        <pc:sldMkLst>
          <pc:docMk/>
          <pc:sldMk cId="2814414463" sldId="457"/>
        </pc:sldMkLst>
        <pc:spChg chg="mod">
          <ac:chgData name="Andeweg, B. (Bernd)" userId="f0e55b31-94be-4b63-849b-99fb37fe0bb6" providerId="ADAL" clId="{BAAA79A6-B33C-49FC-BF9C-6C9E77772270}" dt="2026-02-05T12:41:44.072" v="2437" actId="6549"/>
          <ac:spMkLst>
            <pc:docMk/>
            <pc:sldMk cId="2814414463" sldId="457"/>
            <ac:spMk id="3" creationId="{00000000-0000-0000-0000-000000000000}"/>
          </ac:spMkLst>
        </pc:spChg>
      </pc:sldChg>
      <pc:sldChg chg="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4034561075" sldId="457"/>
        </pc:sldMkLst>
      </pc:sldChg>
      <pc:sldChg chg="del">
        <pc:chgData name="Andeweg, B. (Bernd)" userId="f0e55b31-94be-4b63-849b-99fb37fe0bb6" providerId="ADAL" clId="{BAAA79A6-B33C-49FC-BF9C-6C9E77772270}" dt="2026-02-05T11:15:53.558" v="741" actId="47"/>
        <pc:sldMkLst>
          <pc:docMk/>
          <pc:sldMk cId="3280136765" sldId="472"/>
        </pc:sldMkLst>
      </pc:sldChg>
      <pc:sldChg chg="delSp modSp add del mod">
        <pc:chgData name="Andeweg, B. (Bernd)" userId="f0e55b31-94be-4b63-849b-99fb37fe0bb6" providerId="ADAL" clId="{BAAA79A6-B33C-49FC-BF9C-6C9E77772270}" dt="2026-02-05T12:11:28.310" v="1887" actId="2696"/>
        <pc:sldMkLst>
          <pc:docMk/>
          <pc:sldMk cId="0" sldId="474"/>
        </pc:sldMkLst>
        <pc:spChg chg="del mod">
          <ac:chgData name="Andeweg, B. (Bernd)" userId="f0e55b31-94be-4b63-849b-99fb37fe0bb6" providerId="ADAL" clId="{BAAA79A6-B33C-49FC-BF9C-6C9E77772270}" dt="2026-02-05T12:10:40.229" v="1877" actId="478"/>
          <ac:spMkLst>
            <pc:docMk/>
            <pc:sldMk cId="0" sldId="474"/>
            <ac:spMk id="2" creationId="{00000000-0000-0000-0000-000000000000}"/>
          </ac:spMkLst>
        </pc:spChg>
        <pc:spChg chg="del">
          <ac:chgData name="Andeweg, B. (Bernd)" userId="f0e55b31-94be-4b63-849b-99fb37fe0bb6" providerId="ADAL" clId="{BAAA79A6-B33C-49FC-BF9C-6C9E77772270}" dt="2026-02-05T12:10:50.841" v="1880" actId="478"/>
          <ac:spMkLst>
            <pc:docMk/>
            <pc:sldMk cId="0" sldId="474"/>
            <ac:spMk id="5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2:10:58.978" v="1882" actId="20577"/>
          <ac:spMkLst>
            <pc:docMk/>
            <pc:sldMk cId="0" sldId="474"/>
            <ac:spMk id="6" creationId="{00000000-0000-0000-0000-000000000000}"/>
          </ac:spMkLst>
        </pc:spChg>
        <pc:picChg chg="mod">
          <ac:chgData name="Andeweg, B. (Bernd)" userId="f0e55b31-94be-4b63-849b-99fb37fe0bb6" providerId="ADAL" clId="{BAAA79A6-B33C-49FC-BF9C-6C9E77772270}" dt="2026-02-05T12:10:12.018" v="1864" actId="1076"/>
          <ac:picMkLst>
            <pc:docMk/>
            <pc:sldMk cId="0" sldId="474"/>
            <ac:picMk id="4" creationId="{00000000-0000-0000-0000-000000000000}"/>
          </ac:picMkLst>
        </pc:picChg>
      </pc:sldChg>
      <pc:sldChg chg="add">
        <pc:chgData name="Andeweg, B. (Bernd)" userId="f0e55b31-94be-4b63-849b-99fb37fe0bb6" providerId="ADAL" clId="{BAAA79A6-B33C-49FC-BF9C-6C9E77772270}" dt="2026-02-05T12:11:35.480" v="1888"/>
        <pc:sldMkLst>
          <pc:docMk/>
          <pc:sldMk cId="2011723431" sldId="474"/>
        </pc:sldMkLst>
      </pc:sldChg>
      <pc:sldChg chg="addSp new del mod">
        <pc:chgData name="Andeweg, B. (Bernd)" userId="f0e55b31-94be-4b63-849b-99fb37fe0bb6" providerId="ADAL" clId="{BAAA79A6-B33C-49FC-BF9C-6C9E77772270}" dt="2026-02-05T11:24:39.719" v="1314" actId="2696"/>
        <pc:sldMkLst>
          <pc:docMk/>
          <pc:sldMk cId="1940967793" sldId="475"/>
        </pc:sldMkLst>
      </pc:sldChg>
      <pc:sldChg chg="add del">
        <pc:chgData name="Andeweg, B. (Bernd)" userId="f0e55b31-94be-4b63-849b-99fb37fe0bb6" providerId="ADAL" clId="{BAAA79A6-B33C-49FC-BF9C-6C9E77772270}" dt="2026-02-05T11:32:17.308" v="1765" actId="47"/>
        <pc:sldMkLst>
          <pc:docMk/>
          <pc:sldMk cId="2187299753" sldId="475"/>
        </pc:sldMkLst>
      </pc:sldChg>
      <pc:sldChg chg="add del">
        <pc:chgData name="Andeweg, B. (Bernd)" userId="f0e55b31-94be-4b63-849b-99fb37fe0bb6" providerId="ADAL" clId="{BAAA79A6-B33C-49FC-BF9C-6C9E77772270}" dt="2026-02-05T11:24:39.719" v="1314" actId="2696"/>
        <pc:sldMkLst>
          <pc:docMk/>
          <pc:sldMk cId="0" sldId="476"/>
        </pc:sldMkLst>
      </pc:sldChg>
      <pc:sldChg chg="modSp add mod ord">
        <pc:chgData name="Andeweg, B. (Bernd)" userId="f0e55b31-94be-4b63-849b-99fb37fe0bb6" providerId="ADAL" clId="{BAAA79A6-B33C-49FC-BF9C-6C9E77772270}" dt="2026-02-05T12:06:02.536" v="1793"/>
        <pc:sldMkLst>
          <pc:docMk/>
          <pc:sldMk cId="32185272" sldId="476"/>
        </pc:sldMkLst>
        <pc:spChg chg="mod ord">
          <ac:chgData name="Andeweg, B. (Bernd)" userId="f0e55b31-94be-4b63-849b-99fb37fe0bb6" providerId="ADAL" clId="{BAAA79A6-B33C-49FC-BF9C-6C9E77772270}" dt="2026-02-05T12:05:53.352" v="1791" actId="1076"/>
          <ac:spMkLst>
            <pc:docMk/>
            <pc:sldMk cId="32185272" sldId="476"/>
            <ac:spMk id="3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2:04:54.369" v="1779" actId="1076"/>
          <ac:spMkLst>
            <pc:docMk/>
            <pc:sldMk cId="32185272" sldId="476"/>
            <ac:spMk id="5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2:05:20.337" v="1783" actId="1076"/>
          <ac:spMkLst>
            <pc:docMk/>
            <pc:sldMk cId="32185272" sldId="476"/>
            <ac:spMk id="6" creationId="{00000000-0000-0000-0000-000000000000}"/>
          </ac:spMkLst>
        </pc:spChg>
        <pc:picChg chg="mod">
          <ac:chgData name="Andeweg, B. (Bernd)" userId="f0e55b31-94be-4b63-849b-99fb37fe0bb6" providerId="ADAL" clId="{BAAA79A6-B33C-49FC-BF9C-6C9E77772270}" dt="2026-02-05T12:04:50.140" v="1778" actId="14100"/>
          <ac:picMkLst>
            <pc:docMk/>
            <pc:sldMk cId="32185272" sldId="476"/>
            <ac:picMk id="4" creationId="{00000000-0000-0000-0000-000000000000}"/>
          </ac:picMkLst>
        </pc:picChg>
        <pc:picChg chg="mod">
          <ac:chgData name="Andeweg, B. (Bernd)" userId="f0e55b31-94be-4b63-849b-99fb37fe0bb6" providerId="ADAL" clId="{BAAA79A6-B33C-49FC-BF9C-6C9E77772270}" dt="2026-02-05T12:05:22.986" v="1784" actId="1076"/>
          <ac:picMkLst>
            <pc:docMk/>
            <pc:sldMk cId="32185272" sldId="476"/>
            <ac:picMk id="8" creationId="{36F6AB2E-0D8A-2655-ADAF-52955D1B8292}"/>
          </ac:picMkLst>
        </pc:pic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477"/>
        </pc:sldMkLst>
      </pc:sldChg>
      <pc:sldChg chg="modSp add mod">
        <pc:chgData name="Andeweg, B. (Bernd)" userId="f0e55b31-94be-4b63-849b-99fb37fe0bb6" providerId="ADAL" clId="{BAAA79A6-B33C-49FC-BF9C-6C9E77772270}" dt="2026-02-05T11:10:34.969" v="628" actId="1076"/>
        <pc:sldMkLst>
          <pc:docMk/>
          <pc:sldMk cId="3129734362" sldId="477"/>
        </pc:sldMkLst>
        <pc:spChg chg="mod">
          <ac:chgData name="Andeweg, B. (Bernd)" userId="f0e55b31-94be-4b63-849b-99fb37fe0bb6" providerId="ADAL" clId="{BAAA79A6-B33C-49FC-BF9C-6C9E77772270}" dt="2026-02-05T11:10:34.969" v="628" actId="1076"/>
          <ac:spMkLst>
            <pc:docMk/>
            <pc:sldMk cId="3129734362" sldId="477"/>
            <ac:spMk id="3" creationId="{00000000-0000-0000-0000-000000000000}"/>
          </ac:spMkLst>
        </pc:sp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761"/>
        </pc:sldMkLst>
      </pc:sldChg>
      <pc:sldChg chg="modSp add mod ord">
        <pc:chgData name="Andeweg, B. (Bernd)" userId="f0e55b31-94be-4b63-849b-99fb37fe0bb6" providerId="ADAL" clId="{BAAA79A6-B33C-49FC-BF9C-6C9E77772270}" dt="2026-02-05T11:30:28.569" v="1704" actId="6549"/>
        <pc:sldMkLst>
          <pc:docMk/>
          <pc:sldMk cId="2033488306" sldId="761"/>
        </pc:sldMkLst>
        <pc:spChg chg="mod">
          <ac:chgData name="Andeweg, B. (Bernd)" userId="f0e55b31-94be-4b63-849b-99fb37fe0bb6" providerId="ADAL" clId="{BAAA79A6-B33C-49FC-BF9C-6C9E77772270}" dt="2026-02-05T11:30:28.569" v="1704" actId="6549"/>
          <ac:spMkLst>
            <pc:docMk/>
            <pc:sldMk cId="2033488306" sldId="761"/>
            <ac:spMk id="91139" creationId="{3E573502-FE71-8497-2A8D-63F898A8F89B}"/>
          </ac:spMkLst>
        </pc:spChg>
      </pc:sldChg>
      <pc:sldChg chg="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789"/>
        </pc:sldMkLst>
      </pc:sldChg>
      <pc:sldChg chg="add del">
        <pc:chgData name="Andeweg, B. (Bernd)" userId="f0e55b31-94be-4b63-849b-99fb37fe0bb6" providerId="ADAL" clId="{BAAA79A6-B33C-49FC-BF9C-6C9E77772270}" dt="2026-02-05T11:01:09.438" v="192" actId="2696"/>
        <pc:sldMkLst>
          <pc:docMk/>
          <pc:sldMk cId="3048268671" sldId="789"/>
        </pc:sldMkLst>
      </pc:sldChg>
      <pc:sldChg chg="addSp modSp add mod">
        <pc:chgData name="Andeweg, B. (Bernd)" userId="f0e55b31-94be-4b63-849b-99fb37fe0bb6" providerId="ADAL" clId="{BAAA79A6-B33C-49FC-BF9C-6C9E77772270}" dt="2026-02-05T11:01:59.586" v="225" actId="14100"/>
        <pc:sldMkLst>
          <pc:docMk/>
          <pc:sldMk cId="3321447899" sldId="789"/>
        </pc:sldMkLst>
        <pc:spChg chg="add mod">
          <ac:chgData name="Andeweg, B. (Bernd)" userId="f0e55b31-94be-4b63-849b-99fb37fe0bb6" providerId="ADAL" clId="{BAAA79A6-B33C-49FC-BF9C-6C9E77772270}" dt="2026-02-05T11:01:52.976" v="224" actId="113"/>
          <ac:spMkLst>
            <pc:docMk/>
            <pc:sldMk cId="3321447899" sldId="789"/>
            <ac:spMk id="2" creationId="{8B3EF859-49FF-E67A-48D7-D17571C97EDC}"/>
          </ac:spMkLst>
        </pc:spChg>
        <pc:spChg chg="mod">
          <ac:chgData name="Andeweg, B. (Bernd)" userId="f0e55b31-94be-4b63-849b-99fb37fe0bb6" providerId="ADAL" clId="{BAAA79A6-B33C-49FC-BF9C-6C9E77772270}" dt="2026-02-05T11:01:59.586" v="225" actId="14100"/>
          <ac:spMkLst>
            <pc:docMk/>
            <pc:sldMk cId="3321447899" sldId="789"/>
            <ac:spMk id="3" creationId="{C1CC0BE0-7F15-8AF7-840E-5F487C2282F1}"/>
          </ac:spMkLst>
        </pc:spChg>
      </pc:sldChg>
      <pc:sldChg chg="modSp add del">
        <pc:chgData name="Andeweg, B. (Bernd)" userId="f0e55b31-94be-4b63-849b-99fb37fe0bb6" providerId="ADAL" clId="{BAAA79A6-B33C-49FC-BF9C-6C9E77772270}" dt="2026-02-05T10:54:30.452" v="33" actId="2696"/>
        <pc:sldMkLst>
          <pc:docMk/>
          <pc:sldMk cId="0" sldId="790"/>
        </pc:sldMkLst>
        <pc:picChg chg="mod">
          <ac:chgData name="Andeweg, B. (Bernd)" userId="f0e55b31-94be-4b63-849b-99fb37fe0bb6" providerId="ADAL" clId="{BAAA79A6-B33C-49FC-BF9C-6C9E77772270}" dt="2026-02-05T08:37:30.594" v="24" actId="1076"/>
          <ac:picMkLst>
            <pc:docMk/>
            <pc:sldMk cId="0" sldId="790"/>
            <ac:picMk id="9220" creationId="{B3E0E67E-65AA-B653-D36C-CED8DC134388}"/>
          </ac:picMkLst>
        </pc:picChg>
      </pc:sldChg>
      <pc:sldChg chg="addSp delSp modSp add mod">
        <pc:chgData name="Andeweg, B. (Bernd)" userId="f0e55b31-94be-4b63-849b-99fb37fe0bb6" providerId="ADAL" clId="{BAAA79A6-B33C-49FC-BF9C-6C9E77772270}" dt="2026-02-05T11:08:59.071" v="590" actId="1076"/>
        <pc:sldMkLst>
          <pc:docMk/>
          <pc:sldMk cId="2434775763" sldId="790"/>
        </pc:sldMkLst>
        <pc:spChg chg="add mod">
          <ac:chgData name="Andeweg, B. (Bernd)" userId="f0e55b31-94be-4b63-849b-99fb37fe0bb6" providerId="ADAL" clId="{BAAA79A6-B33C-49FC-BF9C-6C9E77772270}" dt="2026-02-05T11:04:50.495" v="382" actId="14100"/>
          <ac:spMkLst>
            <pc:docMk/>
            <pc:sldMk cId="2434775763" sldId="790"/>
            <ac:spMk id="2" creationId="{4CD46888-CA2A-CE30-E144-F3B5CEAD04D7}"/>
          </ac:spMkLst>
        </pc:spChg>
        <pc:spChg chg="del mod">
          <ac:chgData name="Andeweg, B. (Bernd)" userId="f0e55b31-94be-4b63-849b-99fb37fe0bb6" providerId="ADAL" clId="{BAAA79A6-B33C-49FC-BF9C-6C9E77772270}" dt="2026-02-05T11:02:58.129" v="236" actId="478"/>
          <ac:spMkLst>
            <pc:docMk/>
            <pc:sldMk cId="2434775763" sldId="790"/>
            <ac:spMk id="3" creationId="{A8007EB5-1AE1-6C25-8C2A-4E2950C57C1F}"/>
          </ac:spMkLst>
        </pc:spChg>
        <pc:spChg chg="del">
          <ac:chgData name="Andeweg, B. (Bernd)" userId="f0e55b31-94be-4b63-849b-99fb37fe0bb6" providerId="ADAL" clId="{BAAA79A6-B33C-49FC-BF9C-6C9E77772270}" dt="2026-02-05T11:02:53.080" v="234" actId="478"/>
          <ac:spMkLst>
            <pc:docMk/>
            <pc:sldMk cId="2434775763" sldId="790"/>
            <ac:spMk id="8" creationId="{78B620A0-9A22-BA48-D518-9FC674375EC9}"/>
          </ac:spMkLst>
        </pc:spChg>
        <pc:spChg chg="mod">
          <ac:chgData name="Andeweg, B. (Bernd)" userId="f0e55b31-94be-4b63-849b-99fb37fe0bb6" providerId="ADAL" clId="{BAAA79A6-B33C-49FC-BF9C-6C9E77772270}" dt="2026-02-05T11:08:59.071" v="590" actId="1076"/>
          <ac:spMkLst>
            <pc:docMk/>
            <pc:sldMk cId="2434775763" sldId="790"/>
            <ac:spMk id="9222" creationId="{E360161B-7FEA-8523-506C-300C1D960498}"/>
          </ac:spMkLst>
        </pc:spChg>
        <pc:picChg chg="mod">
          <ac:chgData name="Andeweg, B. (Bernd)" userId="f0e55b31-94be-4b63-849b-99fb37fe0bb6" providerId="ADAL" clId="{BAAA79A6-B33C-49FC-BF9C-6C9E77772270}" dt="2026-02-05T11:03:07.335" v="237" actId="1076"/>
          <ac:picMkLst>
            <pc:docMk/>
            <pc:sldMk cId="2434775763" sldId="790"/>
            <ac:picMk id="9220" creationId="{B3E0E67E-65AA-B653-D36C-CED8DC134388}"/>
          </ac:picMkLst>
        </pc:picChg>
        <pc:picChg chg="del">
          <ac:chgData name="Andeweg, B. (Bernd)" userId="f0e55b31-94be-4b63-849b-99fb37fe0bb6" providerId="ADAL" clId="{BAAA79A6-B33C-49FC-BF9C-6C9E77772270}" dt="2026-02-05T11:02:49.756" v="233" actId="478"/>
          <ac:picMkLst>
            <pc:docMk/>
            <pc:sldMk cId="2434775763" sldId="790"/>
            <ac:picMk id="9221" creationId="{09412C0C-4610-B2A5-DE88-7949DB3FB02B}"/>
          </ac:picMkLst>
        </pc:picChg>
      </pc:sldChg>
      <pc:sldChg chg="modSp new del mod">
        <pc:chgData name="Andeweg, B. (Bernd)" userId="f0e55b31-94be-4b63-849b-99fb37fe0bb6" providerId="ADAL" clId="{BAAA79A6-B33C-49FC-BF9C-6C9E77772270}" dt="2026-02-05T10:58:31.350" v="169" actId="47"/>
        <pc:sldMkLst>
          <pc:docMk/>
          <pc:sldMk cId="889284579" sldId="791"/>
        </pc:sldMkLst>
        <pc:spChg chg="mod">
          <ac:chgData name="Andeweg, B. (Bernd)" userId="f0e55b31-94be-4b63-849b-99fb37fe0bb6" providerId="ADAL" clId="{BAAA79A6-B33C-49FC-BF9C-6C9E77772270}" dt="2026-02-05T10:56:20.335" v="70" actId="20577"/>
          <ac:spMkLst>
            <pc:docMk/>
            <pc:sldMk cId="889284579" sldId="791"/>
            <ac:spMk id="2" creationId="{B08246E9-BB03-01A1-D3B9-DC2F5ABA4A05}"/>
          </ac:spMkLst>
        </pc:spChg>
        <pc:spChg chg="mod">
          <ac:chgData name="Andeweg, B. (Bernd)" userId="f0e55b31-94be-4b63-849b-99fb37fe0bb6" providerId="ADAL" clId="{BAAA79A6-B33C-49FC-BF9C-6C9E77772270}" dt="2026-02-05T10:56:42.163" v="141" actId="20577"/>
          <ac:spMkLst>
            <pc:docMk/>
            <pc:sldMk cId="889284579" sldId="791"/>
            <ac:spMk id="3" creationId="{A384A537-C9B5-34EB-B064-89ECDB97A359}"/>
          </ac:spMkLst>
        </pc:spChg>
      </pc:sldChg>
      <pc:sldChg chg="modSp add mod">
        <pc:chgData name="Andeweg, B. (Bernd)" userId="f0e55b31-94be-4b63-849b-99fb37fe0bb6" providerId="ADAL" clId="{BAAA79A6-B33C-49FC-BF9C-6C9E77772270}" dt="2026-02-05T10:57:55.027" v="143" actId="20577"/>
        <pc:sldMkLst>
          <pc:docMk/>
          <pc:sldMk cId="3239075158" sldId="792"/>
        </pc:sldMkLst>
        <pc:spChg chg="mod">
          <ac:chgData name="Andeweg, B. (Bernd)" userId="f0e55b31-94be-4b63-849b-99fb37fe0bb6" providerId="ADAL" clId="{BAAA79A6-B33C-49FC-BF9C-6C9E77772270}" dt="2026-02-05T10:57:55.027" v="143" actId="20577"/>
          <ac:spMkLst>
            <pc:docMk/>
            <pc:sldMk cId="3239075158" sldId="792"/>
            <ac:spMk id="12290" creationId="{00000000-0000-0000-0000-000000000000}"/>
          </ac:spMkLst>
        </pc:spChg>
      </pc:sldChg>
      <pc:sldChg chg="modSp add mod">
        <pc:chgData name="Andeweg, B. (Bernd)" userId="f0e55b31-94be-4b63-849b-99fb37fe0bb6" providerId="ADAL" clId="{BAAA79A6-B33C-49FC-BF9C-6C9E77772270}" dt="2026-02-05T10:58:03.600" v="157" actId="20577"/>
        <pc:sldMkLst>
          <pc:docMk/>
          <pc:sldMk cId="305589259" sldId="793"/>
        </pc:sldMkLst>
        <pc:spChg chg="mod">
          <ac:chgData name="Andeweg, B. (Bernd)" userId="f0e55b31-94be-4b63-849b-99fb37fe0bb6" providerId="ADAL" clId="{BAAA79A6-B33C-49FC-BF9C-6C9E77772270}" dt="2026-02-05T10:57:58.871" v="144" actId="6549"/>
          <ac:spMkLst>
            <pc:docMk/>
            <pc:sldMk cId="305589259" sldId="793"/>
            <ac:spMk id="13314" creationId="{00000000-0000-0000-0000-000000000000}"/>
          </ac:spMkLst>
        </pc:spChg>
        <pc:spChg chg="mod">
          <ac:chgData name="Andeweg, B. (Bernd)" userId="f0e55b31-94be-4b63-849b-99fb37fe0bb6" providerId="ADAL" clId="{BAAA79A6-B33C-49FC-BF9C-6C9E77772270}" dt="2026-02-05T10:58:03.600" v="157" actId="20577"/>
          <ac:spMkLst>
            <pc:docMk/>
            <pc:sldMk cId="305589259" sldId="793"/>
            <ac:spMk id="13315" creationId="{00000000-0000-0000-0000-000000000000}"/>
          </ac:spMkLst>
        </pc:spChg>
      </pc:sldChg>
      <pc:sldChg chg="addSp modSp new mod">
        <pc:chgData name="Andeweg, B. (Bernd)" userId="f0e55b31-94be-4b63-849b-99fb37fe0bb6" providerId="ADAL" clId="{BAAA79A6-B33C-49FC-BF9C-6C9E77772270}" dt="2026-02-05T11:24:23.556" v="1313" actId="14100"/>
        <pc:sldMkLst>
          <pc:docMk/>
          <pc:sldMk cId="950785504" sldId="794"/>
        </pc:sldMkLst>
        <pc:spChg chg="mod">
          <ac:chgData name="Andeweg, B. (Bernd)" userId="f0e55b31-94be-4b63-849b-99fb37fe0bb6" providerId="ADAL" clId="{BAAA79A6-B33C-49FC-BF9C-6C9E77772270}" dt="2026-02-05T11:17:03.162" v="756" actId="20577"/>
          <ac:spMkLst>
            <pc:docMk/>
            <pc:sldMk cId="950785504" sldId="794"/>
            <ac:spMk id="2" creationId="{493E316C-7BD5-D50F-FFAF-3D8BA66058F0}"/>
          </ac:spMkLst>
        </pc:spChg>
        <pc:spChg chg="mod">
          <ac:chgData name="Andeweg, B. (Bernd)" userId="f0e55b31-94be-4b63-849b-99fb37fe0bb6" providerId="ADAL" clId="{BAAA79A6-B33C-49FC-BF9C-6C9E77772270}" dt="2026-02-05T11:24:23.556" v="1313" actId="14100"/>
          <ac:spMkLst>
            <pc:docMk/>
            <pc:sldMk cId="950785504" sldId="794"/>
            <ac:spMk id="3" creationId="{E45D882D-91B8-DFA5-E862-31B8A50E21E1}"/>
          </ac:spMkLst>
        </pc:spChg>
        <pc:spChg chg="add mod">
          <ac:chgData name="Andeweg, B. (Bernd)" userId="f0e55b31-94be-4b63-849b-99fb37fe0bb6" providerId="ADAL" clId="{BAAA79A6-B33C-49FC-BF9C-6C9E77772270}" dt="2026-02-05T11:19:17.824" v="981" actId="206"/>
          <ac:spMkLst>
            <pc:docMk/>
            <pc:sldMk cId="950785504" sldId="794"/>
            <ac:spMk id="5" creationId="{A470961D-5894-D7CF-AB20-318DB9013E63}"/>
          </ac:spMkLst>
        </pc:spChg>
        <pc:spChg chg="add mod">
          <ac:chgData name="Andeweg, B. (Bernd)" userId="f0e55b31-94be-4b63-849b-99fb37fe0bb6" providerId="ADAL" clId="{BAAA79A6-B33C-49FC-BF9C-6C9E77772270}" dt="2026-02-05T11:19:50.136" v="983" actId="1076"/>
          <ac:spMkLst>
            <pc:docMk/>
            <pc:sldMk cId="950785504" sldId="794"/>
            <ac:spMk id="6" creationId="{3F9DF977-3346-44FF-6D24-55EBC2B3DF6A}"/>
          </ac:spMkLst>
        </pc:spChg>
        <pc:spChg chg="add mod">
          <ac:chgData name="Andeweg, B. (Bernd)" userId="f0e55b31-94be-4b63-849b-99fb37fe0bb6" providerId="ADAL" clId="{BAAA79A6-B33C-49FC-BF9C-6C9E77772270}" dt="2026-02-05T11:20:34.162" v="988" actId="14100"/>
          <ac:spMkLst>
            <pc:docMk/>
            <pc:sldMk cId="950785504" sldId="794"/>
            <ac:spMk id="7" creationId="{93A5ED57-172E-F5C7-06A2-670B69228BC9}"/>
          </ac:spMkLst>
        </pc:spChg>
        <pc:spChg chg="add mod">
          <ac:chgData name="Andeweg, B. (Bernd)" userId="f0e55b31-94be-4b63-849b-99fb37fe0bb6" providerId="ADAL" clId="{BAAA79A6-B33C-49FC-BF9C-6C9E77772270}" dt="2026-02-05T11:20:50.269" v="996" actId="1076"/>
          <ac:spMkLst>
            <pc:docMk/>
            <pc:sldMk cId="950785504" sldId="794"/>
            <ac:spMk id="8" creationId="{ADB8DD2B-A5BD-7DA7-F321-0C51614BDFE6}"/>
          </ac:spMkLst>
        </pc:spChg>
        <pc:spChg chg="add mod">
          <ac:chgData name="Andeweg, B. (Bernd)" userId="f0e55b31-94be-4b63-849b-99fb37fe0bb6" providerId="ADAL" clId="{BAAA79A6-B33C-49FC-BF9C-6C9E77772270}" dt="2026-02-05T11:20:46.754" v="995" actId="1076"/>
          <ac:spMkLst>
            <pc:docMk/>
            <pc:sldMk cId="950785504" sldId="794"/>
            <ac:spMk id="9" creationId="{F72B59A4-14CE-0272-A7EE-9675513E68EF}"/>
          </ac:spMkLst>
        </pc:spChg>
        <pc:spChg chg="add mod">
          <ac:chgData name="Andeweg, B. (Bernd)" userId="f0e55b31-94be-4b63-849b-99fb37fe0bb6" providerId="ADAL" clId="{BAAA79A6-B33C-49FC-BF9C-6C9E77772270}" dt="2026-02-05T11:20:44.625" v="994" actId="1076"/>
          <ac:spMkLst>
            <pc:docMk/>
            <pc:sldMk cId="950785504" sldId="794"/>
            <ac:spMk id="10" creationId="{4190F36B-A7B2-1EBA-2E98-D9B98C45E267}"/>
          </ac:spMkLst>
        </pc:spChg>
        <pc:spChg chg="add mod">
          <ac:chgData name="Andeweg, B. (Bernd)" userId="f0e55b31-94be-4b63-849b-99fb37fe0bb6" providerId="ADAL" clId="{BAAA79A6-B33C-49FC-BF9C-6C9E77772270}" dt="2026-02-05T11:22:25.569" v="1259" actId="1076"/>
          <ac:spMkLst>
            <pc:docMk/>
            <pc:sldMk cId="950785504" sldId="794"/>
            <ac:spMk id="11" creationId="{5FE3B89A-3937-0FD6-23E0-A2C7AADE1947}"/>
          </ac:spMkLst>
        </pc:spChg>
        <pc:spChg chg="add mod">
          <ac:chgData name="Andeweg, B. (Bernd)" userId="f0e55b31-94be-4b63-849b-99fb37fe0bb6" providerId="ADAL" clId="{BAAA79A6-B33C-49FC-BF9C-6C9E77772270}" dt="2026-02-05T11:24:04.211" v="1309" actId="1076"/>
          <ac:spMkLst>
            <pc:docMk/>
            <pc:sldMk cId="950785504" sldId="794"/>
            <ac:spMk id="12" creationId="{695299B0-2C95-E484-4FAD-0A2B6631EC73}"/>
          </ac:spMkLst>
        </pc:spChg>
        <pc:spChg chg="add mod">
          <ac:chgData name="Andeweg, B. (Bernd)" userId="f0e55b31-94be-4b63-849b-99fb37fe0bb6" providerId="ADAL" clId="{BAAA79A6-B33C-49FC-BF9C-6C9E77772270}" dt="2026-02-05T11:24:14.945" v="1312" actId="1076"/>
          <ac:spMkLst>
            <pc:docMk/>
            <pc:sldMk cId="950785504" sldId="794"/>
            <ac:spMk id="13" creationId="{082B695B-8DA9-7BA0-F2E6-91C4FD3B2A70}"/>
          </ac:spMkLst>
        </pc:spChg>
        <pc:picChg chg="add mod">
          <ac:chgData name="Andeweg, B. (Bernd)" userId="f0e55b31-94be-4b63-849b-99fb37fe0bb6" providerId="ADAL" clId="{BAAA79A6-B33C-49FC-BF9C-6C9E77772270}" dt="2026-02-05T11:24:08.060" v="1311" actId="1076"/>
          <ac:picMkLst>
            <pc:docMk/>
            <pc:sldMk cId="950785504" sldId="794"/>
            <ac:picMk id="4" creationId="{511B71B0-07A4-85FE-B944-0F0CB504FB0A}"/>
          </ac:picMkLst>
        </pc:picChg>
      </pc:sldChg>
      <pc:sldChg chg="add del">
        <pc:chgData name="Andeweg, B. (Bernd)" userId="f0e55b31-94be-4b63-849b-99fb37fe0bb6" providerId="ADAL" clId="{BAAA79A6-B33C-49FC-BF9C-6C9E77772270}" dt="2026-02-05T12:43:07.510" v="2447" actId="47"/>
        <pc:sldMkLst>
          <pc:docMk/>
          <pc:sldMk cId="1068572132" sldId="795"/>
        </pc:sldMkLst>
      </pc:sldChg>
      <pc:sldChg chg="addSp delSp modSp new del mod">
        <pc:chgData name="Andeweg, B. (Bernd)" userId="f0e55b31-94be-4b63-849b-99fb37fe0bb6" providerId="ADAL" clId="{BAAA79A6-B33C-49FC-BF9C-6C9E77772270}" dt="2026-02-05T12:36:45.067" v="2251" actId="2696"/>
        <pc:sldMkLst>
          <pc:docMk/>
          <pc:sldMk cId="240744207" sldId="796"/>
        </pc:sldMkLst>
        <pc:spChg chg="add del mod">
          <ac:chgData name="Andeweg, B. (Bernd)" userId="f0e55b31-94be-4b63-849b-99fb37fe0bb6" providerId="ADAL" clId="{BAAA79A6-B33C-49FC-BF9C-6C9E77772270}" dt="2026-02-05T12:30:23.727" v="2115" actId="21"/>
          <ac:spMkLst>
            <pc:docMk/>
            <pc:sldMk cId="240744207" sldId="796"/>
            <ac:spMk id="5" creationId="{24439BDF-E29E-73CA-D49F-CB822BBF2CB1}"/>
          </ac:spMkLst>
        </pc:spChg>
        <pc:spChg chg="add del mod">
          <ac:chgData name="Andeweg, B. (Bernd)" userId="f0e55b31-94be-4b63-849b-99fb37fe0bb6" providerId="ADAL" clId="{BAAA79A6-B33C-49FC-BF9C-6C9E77772270}" dt="2026-02-05T12:32:08.416" v="2153" actId="478"/>
          <ac:spMkLst>
            <pc:docMk/>
            <pc:sldMk cId="240744207" sldId="796"/>
            <ac:spMk id="7" creationId="{F685D10B-C0AA-E560-EEF0-0FB1CB5C77AF}"/>
          </ac:spMkLst>
        </pc:spChg>
      </pc:sldChg>
      <pc:sldChg chg="addSp delSp modSp add del mod">
        <pc:chgData name="Andeweg, B. (Bernd)" userId="f0e55b31-94be-4b63-849b-99fb37fe0bb6" providerId="ADAL" clId="{BAAA79A6-B33C-49FC-BF9C-6C9E77772270}" dt="2026-02-05T11:30:06.512" v="1677" actId="47"/>
        <pc:sldMkLst>
          <pc:docMk/>
          <pc:sldMk cId="1586800600" sldId="796"/>
        </pc:sldMkLst>
        <pc:spChg chg="del mod">
          <ac:chgData name="Andeweg, B. (Bernd)" userId="f0e55b31-94be-4b63-849b-99fb37fe0bb6" providerId="ADAL" clId="{BAAA79A6-B33C-49FC-BF9C-6C9E77772270}" dt="2026-02-05T11:26:53.989" v="1332" actId="21"/>
          <ac:spMkLst>
            <pc:docMk/>
            <pc:sldMk cId="1586800600" sldId="796"/>
            <ac:spMk id="2" creationId="{34BE5850-209F-CF61-B81A-06C206F24888}"/>
          </ac:spMkLst>
        </pc:spChg>
        <pc:spChg chg="del mod">
          <ac:chgData name="Andeweg, B. (Bernd)" userId="f0e55b31-94be-4b63-849b-99fb37fe0bb6" providerId="ADAL" clId="{BAAA79A6-B33C-49FC-BF9C-6C9E77772270}" dt="2026-02-05T11:26:53.996" v="1334"/>
          <ac:spMkLst>
            <pc:docMk/>
            <pc:sldMk cId="1586800600" sldId="796"/>
            <ac:spMk id="4" creationId="{4571112D-29AD-371F-C41C-13A2F98569FF}"/>
          </ac:spMkLst>
        </pc:spChg>
        <pc:spChg chg="add mod">
          <ac:chgData name="Andeweg, B. (Bernd)" userId="f0e55b31-94be-4b63-849b-99fb37fe0bb6" providerId="ADAL" clId="{BAAA79A6-B33C-49FC-BF9C-6C9E77772270}" dt="2026-02-05T11:26:53.989" v="1332" actId="21"/>
          <ac:spMkLst>
            <pc:docMk/>
            <pc:sldMk cId="1586800600" sldId="796"/>
            <ac:spMk id="5" creationId="{5BA17A6B-347E-72EA-F345-2DE73E477F85}"/>
          </ac:spMkLst>
        </pc:spChg>
      </pc:sldChg>
      <pc:sldChg chg="modSp add mod">
        <pc:chgData name="Andeweg, B. (Bernd)" userId="f0e55b31-94be-4b63-849b-99fb37fe0bb6" providerId="ADAL" clId="{BAAA79A6-B33C-49FC-BF9C-6C9E77772270}" dt="2026-02-06T08:04:30.121" v="2835" actId="20577"/>
        <pc:sldMkLst>
          <pc:docMk/>
          <pc:sldMk cId="2362990131" sldId="796"/>
        </pc:sldMkLst>
        <pc:spChg chg="mod">
          <ac:chgData name="Andeweg, B. (Bernd)" userId="f0e55b31-94be-4b63-849b-99fb37fe0bb6" providerId="ADAL" clId="{BAAA79A6-B33C-49FC-BF9C-6C9E77772270}" dt="2026-02-06T08:04:30.121" v="2835" actId="20577"/>
          <ac:spMkLst>
            <pc:docMk/>
            <pc:sldMk cId="2362990131" sldId="796"/>
            <ac:spMk id="5" creationId="{24439BDF-E29E-73CA-D49F-CB822BBF2CB1}"/>
          </ac:spMkLst>
        </pc:spChg>
      </pc:sldChg>
      <pc:sldChg chg="addSp modSp new del mod">
        <pc:chgData name="Andeweg, B. (Bernd)" userId="f0e55b31-94be-4b63-849b-99fb37fe0bb6" providerId="ADAL" clId="{BAAA79A6-B33C-49FC-BF9C-6C9E77772270}" dt="2026-02-05T12:43:36.813" v="2449" actId="47"/>
        <pc:sldMkLst>
          <pc:docMk/>
          <pc:sldMk cId="1281517721" sldId="797"/>
        </pc:sldMkLst>
        <pc:spChg chg="add mod">
          <ac:chgData name="Andeweg, B. (Bernd)" userId="f0e55b31-94be-4b63-849b-99fb37fe0bb6" providerId="ADAL" clId="{BAAA79A6-B33C-49FC-BF9C-6C9E77772270}" dt="2026-02-05T12:18:15.775" v="1941" actId="1076"/>
          <ac:spMkLst>
            <pc:docMk/>
            <pc:sldMk cId="1281517721" sldId="797"/>
            <ac:spMk id="3" creationId="{A265F3FF-0A7A-E19D-5931-3A3372AA1FFA}"/>
          </ac:spMkLst>
        </pc:spChg>
      </pc:sldChg>
      <pc:sldChg chg="addSp modSp new mod ord">
        <pc:chgData name="Andeweg, B. (Bernd)" userId="f0e55b31-94be-4b63-849b-99fb37fe0bb6" providerId="ADAL" clId="{BAAA79A6-B33C-49FC-BF9C-6C9E77772270}" dt="2026-02-06T08:07:07.466" v="3427" actId="20577"/>
        <pc:sldMkLst>
          <pc:docMk/>
          <pc:sldMk cId="2957132589" sldId="798"/>
        </pc:sldMkLst>
        <pc:spChg chg="add mod">
          <ac:chgData name="Andeweg, B. (Bernd)" userId="f0e55b31-94be-4b63-849b-99fb37fe0bb6" providerId="ADAL" clId="{BAAA79A6-B33C-49FC-BF9C-6C9E77772270}" dt="2026-02-06T08:07:07.466" v="3427" actId="20577"/>
          <ac:spMkLst>
            <pc:docMk/>
            <pc:sldMk cId="2957132589" sldId="798"/>
            <ac:spMk id="3" creationId="{2E51F023-8DAE-5D5C-2835-EFFB983E88B3}"/>
          </ac:spMkLst>
        </pc:spChg>
        <pc:spChg chg="add mod">
          <ac:chgData name="Andeweg, B. (Bernd)" userId="f0e55b31-94be-4b63-849b-99fb37fe0bb6" providerId="ADAL" clId="{BAAA79A6-B33C-49FC-BF9C-6C9E77772270}" dt="2026-02-05T12:23:04.215" v="2031" actId="1076"/>
          <ac:spMkLst>
            <pc:docMk/>
            <pc:sldMk cId="2957132589" sldId="798"/>
            <ac:spMk id="4" creationId="{FDD31AC0-5F19-8A5D-DEC4-A58DC625FA62}"/>
          </ac:spMkLst>
        </pc:spChg>
        <pc:spChg chg="add mod">
          <ac:chgData name="Andeweg, B. (Bernd)" userId="f0e55b31-94be-4b63-849b-99fb37fe0bb6" providerId="ADAL" clId="{BAAA79A6-B33C-49FC-BF9C-6C9E77772270}" dt="2026-02-05T12:23:41.423" v="2082" actId="20577"/>
          <ac:spMkLst>
            <pc:docMk/>
            <pc:sldMk cId="2957132589" sldId="798"/>
            <ac:spMk id="5" creationId="{7AF29561-514E-CD39-60DD-E1A7F2E4CA1E}"/>
          </ac:spMkLst>
        </pc:spChg>
      </pc:sldChg>
      <pc:sldChg chg="new del">
        <pc:chgData name="Andeweg, B. (Bernd)" userId="f0e55b31-94be-4b63-849b-99fb37fe0bb6" providerId="ADAL" clId="{BAAA79A6-B33C-49FC-BF9C-6C9E77772270}" dt="2026-02-05T12:22:44.258" v="2029" actId="47"/>
        <pc:sldMkLst>
          <pc:docMk/>
          <pc:sldMk cId="4099453724" sldId="799"/>
        </pc:sldMkLst>
      </pc:sldChg>
      <pc:sldChg chg="modSp add mod">
        <pc:chgData name="Andeweg, B. (Bernd)" userId="f0e55b31-94be-4b63-849b-99fb37fe0bb6" providerId="ADAL" clId="{BAAA79A6-B33C-49FC-BF9C-6C9E77772270}" dt="2026-02-05T12:22:40.090" v="2028" actId="14100"/>
        <pc:sldMkLst>
          <pc:docMk/>
          <pc:sldMk cId="568141817" sldId="800"/>
        </pc:sldMkLst>
        <pc:spChg chg="mod">
          <ac:chgData name="Andeweg, B. (Bernd)" userId="f0e55b31-94be-4b63-849b-99fb37fe0bb6" providerId="ADAL" clId="{BAAA79A6-B33C-49FC-BF9C-6C9E77772270}" dt="2026-02-05T12:22:40.090" v="2028" actId="14100"/>
          <ac:spMkLst>
            <pc:docMk/>
            <pc:sldMk cId="568141817" sldId="800"/>
            <ac:spMk id="3" creationId="{AE7ECEBC-C7EE-33AF-38EE-91AA8785803B}"/>
          </ac:spMkLst>
        </pc:spChg>
      </pc:sldChg>
      <pc:sldChg chg="addSp modSp new mod">
        <pc:chgData name="Andeweg, B. (Bernd)" userId="f0e55b31-94be-4b63-849b-99fb37fe0bb6" providerId="ADAL" clId="{BAAA79A6-B33C-49FC-BF9C-6C9E77772270}" dt="2026-02-05T12:32:01.065" v="2152" actId="1076"/>
        <pc:sldMkLst>
          <pc:docMk/>
          <pc:sldMk cId="1397208607" sldId="801"/>
        </pc:sldMkLst>
        <pc:spChg chg="add mod">
          <ac:chgData name="Andeweg, B. (Bernd)" userId="f0e55b31-94be-4b63-849b-99fb37fe0bb6" providerId="ADAL" clId="{BAAA79A6-B33C-49FC-BF9C-6C9E77772270}" dt="2026-02-05T12:31:05.048" v="2123" actId="21"/>
          <ac:spMkLst>
            <pc:docMk/>
            <pc:sldMk cId="1397208607" sldId="801"/>
            <ac:spMk id="4" creationId="{4E837C3C-BBC1-2E20-6D7B-5B4DDA630EBC}"/>
          </ac:spMkLst>
        </pc:spChg>
        <pc:spChg chg="add mod">
          <ac:chgData name="Andeweg, B. (Bernd)" userId="f0e55b31-94be-4b63-849b-99fb37fe0bb6" providerId="ADAL" clId="{BAAA79A6-B33C-49FC-BF9C-6C9E77772270}" dt="2026-02-05T12:31:19.496" v="2128" actId="1076"/>
          <ac:spMkLst>
            <pc:docMk/>
            <pc:sldMk cId="1397208607" sldId="801"/>
            <ac:spMk id="6" creationId="{568BF905-8EE7-01DC-67BB-276AF6DCFB84}"/>
          </ac:spMkLst>
        </pc:spChg>
        <pc:spChg chg="add mod">
          <ac:chgData name="Andeweg, B. (Bernd)" userId="f0e55b31-94be-4b63-849b-99fb37fe0bb6" providerId="ADAL" clId="{BAAA79A6-B33C-49FC-BF9C-6C9E77772270}" dt="2026-02-05T12:31:33.236" v="2141" actId="1076"/>
          <ac:spMkLst>
            <pc:docMk/>
            <pc:sldMk cId="1397208607" sldId="801"/>
            <ac:spMk id="7" creationId="{EDDFA90A-6A44-85C4-1458-CFF8A8262418}"/>
          </ac:spMkLst>
        </pc:spChg>
        <pc:spChg chg="add mod">
          <ac:chgData name="Andeweg, B. (Bernd)" userId="f0e55b31-94be-4b63-849b-99fb37fe0bb6" providerId="ADAL" clId="{BAAA79A6-B33C-49FC-BF9C-6C9E77772270}" dt="2026-02-05T12:31:58.235" v="2151" actId="20577"/>
          <ac:spMkLst>
            <pc:docMk/>
            <pc:sldMk cId="1397208607" sldId="801"/>
            <ac:spMk id="8" creationId="{8AD5B4B4-DCB3-E751-EE13-11657F9B9E5A}"/>
          </ac:spMkLst>
        </pc:spChg>
        <pc:spChg chg="add mod">
          <ac:chgData name="Andeweg, B. (Bernd)" userId="f0e55b31-94be-4b63-849b-99fb37fe0bb6" providerId="ADAL" clId="{BAAA79A6-B33C-49FC-BF9C-6C9E77772270}" dt="2026-02-05T12:31:50.819" v="2148" actId="20577"/>
          <ac:spMkLst>
            <pc:docMk/>
            <pc:sldMk cId="1397208607" sldId="801"/>
            <ac:spMk id="9" creationId="{29E21312-499B-2A03-F587-3BA03B0B1F9E}"/>
          </ac:spMkLst>
        </pc:spChg>
        <pc:spChg chg="add mod">
          <ac:chgData name="Andeweg, B. (Bernd)" userId="f0e55b31-94be-4b63-849b-99fb37fe0bb6" providerId="ADAL" clId="{BAAA79A6-B33C-49FC-BF9C-6C9E77772270}" dt="2026-02-05T12:32:01.065" v="2152" actId="1076"/>
          <ac:spMkLst>
            <pc:docMk/>
            <pc:sldMk cId="1397208607" sldId="801"/>
            <ac:spMk id="10" creationId="{2F25C320-64A6-46A0-DCC1-4DF4E448B30D}"/>
          </ac:spMkLst>
        </pc:spChg>
        <pc:picChg chg="add mod">
          <ac:chgData name="Andeweg, B. (Bernd)" userId="f0e55b31-94be-4b63-849b-99fb37fe0bb6" providerId="ADAL" clId="{BAAA79A6-B33C-49FC-BF9C-6C9E77772270}" dt="2026-02-05T12:31:15.343" v="2127" actId="14100"/>
          <ac:picMkLst>
            <pc:docMk/>
            <pc:sldMk cId="1397208607" sldId="801"/>
            <ac:picMk id="1026" creationId="{5F518F6C-3105-EE3B-E151-1FA35FCE263E}"/>
          </ac:picMkLst>
        </pc:picChg>
      </pc:sldChg>
      <pc:sldChg chg="addSp delSp modSp add mod">
        <pc:chgData name="Andeweg, B. (Bernd)" userId="f0e55b31-94be-4b63-849b-99fb37fe0bb6" providerId="ADAL" clId="{BAAA79A6-B33C-49FC-BF9C-6C9E77772270}" dt="2026-02-05T12:36:35.288" v="2250" actId="1076"/>
        <pc:sldMkLst>
          <pc:docMk/>
          <pc:sldMk cId="1667362480" sldId="802"/>
        </pc:sldMkLst>
        <pc:spChg chg="mod ord">
          <ac:chgData name="Andeweg, B. (Bernd)" userId="f0e55b31-94be-4b63-849b-99fb37fe0bb6" providerId="ADAL" clId="{BAAA79A6-B33C-49FC-BF9C-6C9E77772270}" dt="2026-02-05T12:36:23.802" v="2247" actId="1076"/>
          <ac:spMkLst>
            <pc:docMk/>
            <pc:sldMk cId="1667362480" sldId="802"/>
            <ac:spMk id="3" creationId="{E3C83E2D-CFAA-2D50-EFE8-359D2FFB7070}"/>
          </ac:spMkLst>
        </pc:spChg>
        <pc:spChg chg="del">
          <ac:chgData name="Andeweg, B. (Bernd)" userId="f0e55b31-94be-4b63-849b-99fb37fe0bb6" providerId="ADAL" clId="{BAAA79A6-B33C-49FC-BF9C-6C9E77772270}" dt="2026-02-05T12:32:49.019" v="2155" actId="478"/>
          <ac:spMkLst>
            <pc:docMk/>
            <pc:sldMk cId="1667362480" sldId="802"/>
            <ac:spMk id="6" creationId="{29903EB3-4009-0049-23A8-B523A4627066}"/>
          </ac:spMkLst>
        </pc:spChg>
        <pc:spChg chg="del">
          <ac:chgData name="Andeweg, B. (Bernd)" userId="f0e55b31-94be-4b63-849b-99fb37fe0bb6" providerId="ADAL" clId="{BAAA79A6-B33C-49FC-BF9C-6C9E77772270}" dt="2026-02-05T12:32:49.019" v="2155" actId="478"/>
          <ac:spMkLst>
            <pc:docMk/>
            <pc:sldMk cId="1667362480" sldId="802"/>
            <ac:spMk id="7" creationId="{40954B92-F737-7257-E5DD-0C26C7A079E8}"/>
          </ac:spMkLst>
        </pc:spChg>
        <pc:spChg chg="del">
          <ac:chgData name="Andeweg, B. (Bernd)" userId="f0e55b31-94be-4b63-849b-99fb37fe0bb6" providerId="ADAL" clId="{BAAA79A6-B33C-49FC-BF9C-6C9E77772270}" dt="2026-02-05T12:32:49.019" v="2155" actId="478"/>
          <ac:spMkLst>
            <pc:docMk/>
            <pc:sldMk cId="1667362480" sldId="802"/>
            <ac:spMk id="8" creationId="{09AE7192-59BF-890C-DC9C-B34C313F3B2B}"/>
          </ac:spMkLst>
        </pc:spChg>
        <pc:spChg chg="del">
          <ac:chgData name="Andeweg, B. (Bernd)" userId="f0e55b31-94be-4b63-849b-99fb37fe0bb6" providerId="ADAL" clId="{BAAA79A6-B33C-49FC-BF9C-6C9E77772270}" dt="2026-02-05T12:32:49.019" v="2155" actId="478"/>
          <ac:spMkLst>
            <pc:docMk/>
            <pc:sldMk cId="1667362480" sldId="802"/>
            <ac:spMk id="9" creationId="{59757743-7E27-1EC8-3E58-AABB1245C683}"/>
          </ac:spMkLst>
        </pc:spChg>
        <pc:spChg chg="del">
          <ac:chgData name="Andeweg, B. (Bernd)" userId="f0e55b31-94be-4b63-849b-99fb37fe0bb6" providerId="ADAL" clId="{BAAA79A6-B33C-49FC-BF9C-6C9E77772270}" dt="2026-02-05T12:32:49.019" v="2155" actId="478"/>
          <ac:spMkLst>
            <pc:docMk/>
            <pc:sldMk cId="1667362480" sldId="802"/>
            <ac:spMk id="10" creationId="{A77A72A8-856A-8956-45FE-B37188D524EE}"/>
          </ac:spMkLst>
        </pc:spChg>
        <pc:spChg chg="add mod">
          <ac:chgData name="Andeweg, B. (Bernd)" userId="f0e55b31-94be-4b63-849b-99fb37fe0bb6" providerId="ADAL" clId="{BAAA79A6-B33C-49FC-BF9C-6C9E77772270}" dt="2026-02-05T12:36:35.288" v="2250" actId="1076"/>
          <ac:spMkLst>
            <pc:docMk/>
            <pc:sldMk cId="1667362480" sldId="802"/>
            <ac:spMk id="11" creationId="{3B640C51-57D1-AA17-DCA1-FFEFD037B5BF}"/>
          </ac:spMkLst>
        </pc:spChg>
        <pc:picChg chg="del">
          <ac:chgData name="Andeweg, B. (Bernd)" userId="f0e55b31-94be-4b63-849b-99fb37fe0bb6" providerId="ADAL" clId="{BAAA79A6-B33C-49FC-BF9C-6C9E77772270}" dt="2026-02-05T12:32:49.019" v="2155" actId="478"/>
          <ac:picMkLst>
            <pc:docMk/>
            <pc:sldMk cId="1667362480" sldId="802"/>
            <ac:picMk id="1026" creationId="{63489D36-046A-D0C3-81E5-34E392F86F58}"/>
          </ac:picMkLst>
        </pc:picChg>
        <pc:picChg chg="add mod">
          <ac:chgData name="Andeweg, B. (Bernd)" userId="f0e55b31-94be-4b63-849b-99fb37fe0bb6" providerId="ADAL" clId="{BAAA79A6-B33C-49FC-BF9C-6C9E77772270}" dt="2026-02-05T12:36:30.535" v="2249" actId="1076"/>
          <ac:picMkLst>
            <pc:docMk/>
            <pc:sldMk cId="1667362480" sldId="802"/>
            <ac:picMk id="3074" creationId="{7BCD8883-3A47-1D00-7EF5-E21E2326259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62A7FDB-1305-4C61-B528-07C348AC6072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158F98-842B-43B0-B14D-9D67155FA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91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11F3048-5DF9-46A4-8E2E-3803FCAA8DAB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B3B0127-F269-4F68-9A33-841FD2C983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7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/>
              <a:t>Muziekje!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73036-5E16-42F3-AFFF-2025C1D4CC21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/>
              <a:t>Golf</a:t>
            </a:r>
            <a:r>
              <a:rPr lang="nl-NL" baseline="0"/>
              <a:t> in touw!!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73036-5E16-42F3-AFFF-2025C1D4CC21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/>
              <a:t>Golf</a:t>
            </a:r>
            <a:r>
              <a:rPr lang="nl-NL" baseline="0"/>
              <a:t> in touw!!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73036-5E16-42F3-AFFF-2025C1D4CC21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193A-819C-4421-9BF5-14AA987B93D4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C683-48DA-4DE0-891E-CB9B4D337A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1"/>
            <a:ext cx="673224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Zuid-Amerika en Brazilië – nascholing </a:t>
            </a:r>
            <a:r>
              <a:rPr lang="nl-NL" dirty="0" err="1"/>
              <a:t>AK-auteurs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2040" y="6356350"/>
            <a:ext cx="3754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Bernd Andeweg, </a:t>
            </a:r>
            <a:r>
              <a:rPr lang="en-US" dirty="0" err="1"/>
              <a:t>Aardwetenschappen</a:t>
            </a:r>
            <a:r>
              <a:rPr lang="en-US" dirty="0"/>
              <a:t> VU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d.andeweg@falw.vu.n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ismic-explorer.concord.org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eismic-explorer.concord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WBpsigmUf_A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opoZ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788" y="0"/>
            <a:ext cx="691842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z="4900" dirty="0"/>
              <a:t>Zuid Amerika &amp; Cariben </a:t>
            </a:r>
            <a:br>
              <a:rPr lang="nl-NL" sz="4900" dirty="0"/>
            </a:br>
            <a:r>
              <a:rPr lang="nl-NL" sz="4900" dirty="0"/>
              <a:t>en.. en… en..</a:t>
            </a:r>
            <a:br>
              <a:rPr lang="nl-NL" dirty="0"/>
            </a:br>
            <a:r>
              <a:rPr lang="nl-NL" i="1" dirty="0"/>
              <a:t>Vraag het de geoloog </a:t>
            </a:r>
            <a:br>
              <a:rPr lang="nl-NL" dirty="0"/>
            </a:br>
            <a:r>
              <a:rPr lang="nl-NL" dirty="0"/>
              <a:t>Amstelveen College 050226</a:t>
            </a:r>
            <a:br>
              <a:rPr lang="nl-NL" dirty="0"/>
            </a:br>
            <a:br>
              <a:rPr lang="nl-NL" sz="3100" dirty="0"/>
            </a:br>
            <a:r>
              <a:rPr lang="nl-NL" sz="2700" dirty="0"/>
              <a:t>Bernd Andeweg</a:t>
            </a:r>
            <a:br>
              <a:rPr lang="nl-NL" sz="2700" dirty="0"/>
            </a:br>
            <a:r>
              <a:rPr lang="nl-NL" sz="2700" dirty="0">
                <a:hlinkClick r:id="rId3"/>
              </a:rPr>
              <a:t>bernd.andeweg@vu.nl</a:t>
            </a:r>
            <a:br>
              <a:rPr lang="nl-NL" sz="2700" dirty="0"/>
            </a:br>
            <a:r>
              <a:rPr lang="nl-NL" sz="2700" dirty="0"/>
              <a:t>Aardwetenschappen VU 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484" y="980728"/>
            <a:ext cx="49590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6" y="3933056"/>
            <a:ext cx="923585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6563072" cy="4525963"/>
          </a:xfrm>
        </p:spPr>
        <p:txBody>
          <a:bodyPr/>
          <a:lstStyle/>
          <a:p>
            <a:pPr>
              <a:buNone/>
            </a:pPr>
            <a:r>
              <a:rPr lang="nl-NL" dirty="0" err="1"/>
              <a:t>Rift-afzettingen</a:t>
            </a:r>
            <a:r>
              <a:rPr lang="nl-NL" dirty="0"/>
              <a:t>: </a:t>
            </a:r>
          </a:p>
          <a:p>
            <a:pPr>
              <a:buNone/>
            </a:pPr>
            <a:r>
              <a:rPr lang="nl-NL" dirty="0"/>
              <a:t>zandsteen en </a:t>
            </a:r>
            <a:r>
              <a:rPr lang="nl-NL" dirty="0" err="1"/>
              <a:t>evaporieten</a:t>
            </a:r>
            <a:r>
              <a:rPr lang="nl-NL" dirty="0"/>
              <a:t> </a:t>
            </a:r>
          </a:p>
          <a:p>
            <a:pPr>
              <a:buNone/>
            </a:pPr>
            <a:r>
              <a:rPr lang="nl-NL" dirty="0"/>
              <a:t>(zout, gips), </a:t>
            </a:r>
            <a:r>
              <a:rPr lang="nl-NL" dirty="0" err="1"/>
              <a:t>vulkanieten</a:t>
            </a:r>
            <a:endParaRPr lang="nl-NL" dirty="0"/>
          </a:p>
          <a:p>
            <a:pPr>
              <a:buNone/>
            </a:pPr>
            <a:r>
              <a:rPr lang="nl-NL" dirty="0" err="1"/>
              <a:t>Post-rift</a:t>
            </a:r>
            <a:r>
              <a:rPr lang="nl-NL" dirty="0"/>
              <a:t>: kalkgesteente</a:t>
            </a:r>
          </a:p>
          <a:p>
            <a:pPr>
              <a:buNone/>
            </a:pPr>
            <a:r>
              <a:rPr lang="nl-NL" dirty="0"/>
              <a:t>(belangrijk voor latere grondstoffen)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err="1"/>
              <a:t>Rift-opeenvolging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14414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late_tecto_Caribb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825703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848" y="3669162"/>
            <a:ext cx="4644008" cy="309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323BF36-82C8-DCFE-927B-EFDC2FE35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936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-972616" y="113246"/>
            <a:ext cx="6172200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dirty="0"/>
              <a:t>Caribbean</a:t>
            </a:r>
            <a:r>
              <a:rPr spc="-64" dirty="0"/>
              <a:t> </a:t>
            </a:r>
            <a:r>
              <a:rPr spc="-19" dirty="0"/>
              <a:t>Sea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94582" y="2384548"/>
            <a:ext cx="7743825" cy="3950494"/>
            <a:chOff x="200025" y="1123950"/>
            <a:chExt cx="10325100" cy="52673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025" y="1123950"/>
              <a:ext cx="10325100" cy="52673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95825" y="1971675"/>
              <a:ext cx="5734050" cy="3990975"/>
            </a:xfrm>
            <a:custGeom>
              <a:avLst/>
              <a:gdLst/>
              <a:ahLst/>
              <a:cxnLst/>
              <a:rect l="l" t="t" r="r" b="b"/>
              <a:pathLst>
                <a:path w="5734050" h="3990975">
                  <a:moveTo>
                    <a:pt x="0" y="3990975"/>
                  </a:moveTo>
                  <a:lnTo>
                    <a:pt x="5734050" y="3990975"/>
                  </a:lnTo>
                  <a:lnTo>
                    <a:pt x="5734050" y="0"/>
                  </a:lnTo>
                  <a:lnTo>
                    <a:pt x="0" y="0"/>
                  </a:lnTo>
                  <a:lnTo>
                    <a:pt x="0" y="399097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72200" y="6238864"/>
            <a:ext cx="2180749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spc="-8" dirty="0">
                <a:latin typeface="Calibri"/>
                <a:cs typeface="Calibri"/>
              </a:rPr>
              <a:t>Wessels,</a:t>
            </a:r>
            <a:r>
              <a:rPr sz="1050" i="1" spc="-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2022, </a:t>
            </a:r>
            <a:r>
              <a:rPr sz="1050" i="1" spc="-8" dirty="0">
                <a:latin typeface="Calibri"/>
                <a:cs typeface="Calibri"/>
              </a:rPr>
              <a:t>personal</a:t>
            </a:r>
            <a:r>
              <a:rPr sz="1050" i="1" spc="-34" dirty="0">
                <a:latin typeface="Calibri"/>
                <a:cs typeface="Calibri"/>
              </a:rPr>
              <a:t> </a:t>
            </a:r>
            <a:r>
              <a:rPr sz="1050" i="1" spc="-8" dirty="0">
                <a:latin typeface="Calibri"/>
                <a:cs typeface="Calibri"/>
              </a:rPr>
              <a:t>communication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BE5850-209F-CF61-B81A-06C206F24888}"/>
              </a:ext>
            </a:extLst>
          </p:cNvPr>
          <p:cNvSpPr txBox="1">
            <a:spLocks/>
          </p:cNvSpPr>
          <p:nvPr/>
        </p:nvSpPr>
        <p:spPr>
          <a:xfrm>
            <a:off x="487221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+mn-lt"/>
              </a:rPr>
              <a:t>trek </a:t>
            </a:r>
            <a:r>
              <a:rPr lang="en-US" sz="2400" dirty="0" err="1">
                <a:latin typeface="+mn-lt"/>
              </a:rPr>
              <a:t>verschillende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profielen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zie</a:t>
            </a:r>
            <a:r>
              <a:rPr lang="en-US" sz="2400" dirty="0">
                <a:latin typeface="+mn-lt"/>
              </a:rPr>
              <a:t> de </a:t>
            </a:r>
            <a:r>
              <a:rPr lang="en-US" sz="2400" dirty="0" err="1">
                <a:latin typeface="+mn-lt"/>
              </a:rPr>
              <a:t>aardbevingen</a:t>
            </a:r>
            <a:r>
              <a:rPr lang="en-US" sz="2400" dirty="0">
                <a:latin typeface="+mn-lt"/>
              </a:rPr>
              <a:t> met </a:t>
            </a:r>
            <a:r>
              <a:rPr lang="en-US" sz="2400" dirty="0" err="1">
                <a:latin typeface="+mn-lt"/>
              </a:rPr>
              <a:t>diepte</a:t>
            </a:r>
            <a:r>
              <a:rPr lang="en-US" sz="2400" dirty="0">
                <a:latin typeface="+mn-lt"/>
              </a:rPr>
              <a:t>. </a:t>
            </a:r>
            <a:r>
              <a:rPr lang="en-US" sz="2400" dirty="0" err="1">
                <a:latin typeface="+mn-lt"/>
              </a:rPr>
              <a:t>Niet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alleen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bij</a:t>
            </a:r>
            <a:r>
              <a:rPr lang="en-US" sz="2400" dirty="0">
                <a:latin typeface="+mn-lt"/>
              </a:rPr>
              <a:t> A-A’ tm F-F’, </a:t>
            </a:r>
            <a:r>
              <a:rPr lang="en-US" sz="2400" dirty="0" err="1">
                <a:latin typeface="+mn-lt"/>
              </a:rPr>
              <a:t>ook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naar</a:t>
            </a:r>
            <a:r>
              <a:rPr lang="en-US" sz="2400" dirty="0">
                <a:latin typeface="+mn-lt"/>
              </a:rPr>
              <a:t> Venezuela. En in het </a:t>
            </a:r>
            <a:r>
              <a:rPr lang="en-US" sz="2400" dirty="0" err="1">
                <a:latin typeface="+mn-lt"/>
              </a:rPr>
              <a:t>westen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vanaf</a:t>
            </a:r>
            <a:r>
              <a:rPr lang="en-US" sz="2400" dirty="0">
                <a:latin typeface="+mn-lt"/>
              </a:rPr>
              <a:t> de Cocos </a:t>
            </a:r>
            <a:r>
              <a:rPr lang="en-US" sz="2400" dirty="0" err="1">
                <a:latin typeface="+mn-lt"/>
              </a:rPr>
              <a:t>plaat</a:t>
            </a:r>
            <a:r>
              <a:rPr lang="en-US" sz="2400" dirty="0">
                <a:latin typeface="+mn-lt"/>
              </a:rPr>
              <a:t>. Wat </a:t>
            </a:r>
            <a:r>
              <a:rPr lang="en-US" sz="2400" dirty="0" err="1">
                <a:latin typeface="+mn-lt"/>
              </a:rPr>
              <a:t>zeggen</a:t>
            </a:r>
            <a:r>
              <a:rPr lang="en-US" sz="2400" dirty="0">
                <a:latin typeface="+mn-lt"/>
              </a:rPr>
              <a:t> die? </a:t>
            </a:r>
            <a:endParaRPr lang="en-NL" sz="1600" dirty="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82E59A-8765-BE29-E74D-107BF6BAA1A7}"/>
              </a:ext>
            </a:extLst>
          </p:cNvPr>
          <p:cNvSpPr txBox="1">
            <a:spLocks/>
          </p:cNvSpPr>
          <p:nvPr/>
        </p:nvSpPr>
        <p:spPr>
          <a:xfrm>
            <a:off x="0" y="6566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900" b="1" u="sng" dirty="0">
                <a:hlinkClick r:id="rId3"/>
              </a:rPr>
              <a:t>https://seismic-explorer.concord.org/</a:t>
            </a:r>
            <a:br>
              <a:rPr lang="en-US" sz="8900" b="1" u="sng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8832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BAA59288-87F5-269E-B2A5-83AEF3B69E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nl-NL" altLang="en-US"/>
              <a:t>Cariben?</a:t>
            </a:r>
            <a:endParaRPr lang="en-GB" altLang="en-US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E573502-FE71-8497-2A8D-63F898A8F89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altLang="en-US" dirty="0"/>
              <a:t>Duidelijk </a:t>
            </a:r>
            <a:r>
              <a:rPr lang="nl-NL" altLang="en-US" dirty="0" err="1"/>
              <a:t>subductie</a:t>
            </a:r>
            <a:endParaRPr lang="nl-NL" altLang="en-US" dirty="0"/>
          </a:p>
          <a:p>
            <a:pPr marL="0" indent="0">
              <a:buFontTx/>
              <a:buNone/>
            </a:pPr>
            <a:r>
              <a:rPr lang="nl-NL" altLang="en-US" dirty="0"/>
              <a:t>  maar.. En dieper? </a:t>
            </a:r>
            <a:endParaRPr lang="en-GB" altLang="en-US" dirty="0"/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5744A009-BBE8-899C-4B80-5D4EBD37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653415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>
            <a:extLst>
              <a:ext uri="{FF2B5EF4-FFF2-40B4-BE49-F238E27FC236}">
                <a16:creationId xmlns:a16="http://schemas.microsoft.com/office/drawing/2014/main" id="{334903CF-9CF7-78F2-8031-C09BB146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0163"/>
            <a:ext cx="24130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id="{07F8F051-4B27-C428-94FD-0F90986B2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968625"/>
            <a:ext cx="3298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7">
            <a:extLst>
              <a:ext uri="{FF2B5EF4-FFF2-40B4-BE49-F238E27FC236}">
                <a16:creationId xmlns:a16="http://schemas.microsoft.com/office/drawing/2014/main" id="{A3CA192E-BC7A-CB01-F6A4-C134E4CE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664075"/>
            <a:ext cx="36115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 Box 3">
            <a:extLst>
              <a:ext uri="{FF2B5EF4-FFF2-40B4-BE49-F238E27FC236}">
                <a16:creationId xmlns:a16="http://schemas.microsoft.com/office/drawing/2014/main" id="{0FE939B1-C155-DAF1-E226-9B5FC86E0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109538"/>
            <a:ext cx="352266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/>
              <a:t>Convergent &gt; subductie oceaan-oceaan</a:t>
            </a:r>
            <a:endParaRPr lang="en-US" altLang="en-US" sz="1600" b="1"/>
          </a:p>
        </p:txBody>
      </p:sp>
    </p:spTree>
    <p:extLst>
      <p:ext uri="{BB962C8B-B14F-4D97-AF65-F5344CB8AC3E}">
        <p14:creationId xmlns:p14="http://schemas.microsoft.com/office/powerpoint/2010/main" val="2033488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/>
              <a:t>Seismische golven</a:t>
            </a:r>
            <a:endParaRPr lang="en-GB"/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68760"/>
            <a:ext cx="5051425" cy="4525963"/>
          </a:xfrm>
        </p:spPr>
        <p:txBody>
          <a:bodyPr/>
          <a:lstStyle/>
          <a:p>
            <a:pPr eaLnBrk="1" hangingPunct="1"/>
            <a:r>
              <a:rPr lang="nl-NL" sz="2400"/>
              <a:t>Golven als gevolg van aardbeving herkenbaar patroon: </a:t>
            </a:r>
          </a:p>
          <a:p>
            <a:pPr eaLnBrk="1" hangingPunct="1">
              <a:buFontTx/>
              <a:buChar char="-"/>
            </a:pPr>
            <a:r>
              <a:rPr lang="nl-NL" sz="2400"/>
              <a:t>Body waves (P- en S-waves)</a:t>
            </a:r>
          </a:p>
          <a:p>
            <a:pPr eaLnBrk="1" hangingPunct="1">
              <a:buFontTx/>
              <a:buChar char="-"/>
            </a:pPr>
            <a:r>
              <a:rPr lang="nl-NL" sz="2400" err="1"/>
              <a:t>Surface</a:t>
            </a:r>
            <a:r>
              <a:rPr lang="nl-NL" sz="2400"/>
              <a:t> (oppervlakte, </a:t>
            </a:r>
          </a:p>
          <a:p>
            <a:pPr eaLnBrk="1" hangingPunct="1">
              <a:buFontTx/>
              <a:buNone/>
            </a:pPr>
            <a:r>
              <a:rPr lang="nl-NL" sz="2400"/>
              <a:t>	</a:t>
            </a:r>
            <a:r>
              <a:rPr lang="nl-NL" sz="2400" err="1"/>
              <a:t>Rayleigh</a:t>
            </a:r>
            <a:r>
              <a:rPr lang="nl-NL" sz="2400"/>
              <a:t> </a:t>
            </a:r>
            <a:r>
              <a:rPr lang="nl-NL" sz="2400" err="1"/>
              <a:t>and</a:t>
            </a:r>
            <a:r>
              <a:rPr lang="nl-NL" sz="2400"/>
              <a:t> Love) waves</a:t>
            </a:r>
          </a:p>
          <a:p>
            <a:pPr eaLnBrk="1" hangingPunct="1"/>
            <a:endParaRPr lang="nl-NL" sz="2400"/>
          </a:p>
          <a:p>
            <a:pPr eaLnBrk="1" hangingPunct="1">
              <a:lnSpc>
                <a:spcPct val="80000"/>
              </a:lnSpc>
            </a:pPr>
            <a:endParaRPr lang="en-GB" sz="240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91636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0" y="115888"/>
            <a:ext cx="4211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200" b="1">
                <a:latin typeface="Calibri" pitchFamily="34" charset="0"/>
              </a:rPr>
              <a:t>Aardbevingen &gt; golven</a:t>
            </a:r>
            <a:endParaRPr lang="en-GB" sz="1200" b="1">
              <a:latin typeface="Calibri" pitchFamily="34" charset="0"/>
            </a:endParaRPr>
          </a:p>
        </p:txBody>
      </p:sp>
      <p:pic>
        <p:nvPicPr>
          <p:cNvPr id="2" name="BA_05-1_PS Golv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3422546"/>
            <a:ext cx="5903640" cy="3320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839" y="3866047"/>
            <a:ext cx="4152402" cy="2227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9165" y="3482770"/>
            <a:ext cx="370825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(</a:t>
            </a:r>
            <a:r>
              <a:rPr lang="en-US" err="1"/>
              <a:t>animatie</a:t>
            </a:r>
            <a:r>
              <a:rPr lang="en-US"/>
              <a:t> Universiteit van Nederland)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62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Body-waves</a:t>
            </a:r>
            <a:endParaRPr lang="en-GB" dirty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b="1" err="1"/>
              <a:t>P-waves</a:t>
            </a:r>
            <a:endParaRPr lang="nl-NL" b="1"/>
          </a:p>
          <a:p>
            <a:pPr eaLnBrk="1" hangingPunct="1"/>
            <a:r>
              <a:rPr lang="nl-NL" sz="2400"/>
              <a:t>P= </a:t>
            </a:r>
            <a:r>
              <a:rPr lang="nl-NL" sz="2400" err="1"/>
              <a:t>pressure</a:t>
            </a:r>
            <a:r>
              <a:rPr lang="nl-NL" sz="2400"/>
              <a:t> wave, ook </a:t>
            </a:r>
            <a:r>
              <a:rPr lang="nl-NL" sz="2400" err="1"/>
              <a:t>primary</a:t>
            </a:r>
            <a:r>
              <a:rPr lang="nl-NL" sz="2400"/>
              <a:t>, </a:t>
            </a:r>
          </a:p>
          <a:p>
            <a:pPr eaLnBrk="1" hangingPunct="1">
              <a:buFont typeface="Arial" charset="0"/>
              <a:buNone/>
            </a:pPr>
            <a:r>
              <a:rPr lang="nl-NL" sz="2400"/>
              <a:t>	komt eerste aan = het snelst </a:t>
            </a:r>
          </a:p>
          <a:p>
            <a:pPr eaLnBrk="1" hangingPunct="1">
              <a:buFont typeface="Arial" charset="0"/>
              <a:buNone/>
            </a:pPr>
            <a:r>
              <a:rPr lang="nl-NL" sz="2400"/>
              <a:t>	(5-14km per seconde, afhankelijk </a:t>
            </a:r>
          </a:p>
          <a:p>
            <a:pPr eaLnBrk="1" hangingPunct="1">
              <a:buFont typeface="Arial" charset="0"/>
              <a:buNone/>
            </a:pPr>
            <a:r>
              <a:rPr lang="nl-NL" sz="2400"/>
              <a:t>	diepte)! </a:t>
            </a:r>
          </a:p>
          <a:p>
            <a:pPr eaLnBrk="1" hangingPunct="1">
              <a:buNone/>
            </a:pPr>
            <a:endParaRPr lang="nl-NL" sz="2400"/>
          </a:p>
          <a:p>
            <a:pPr eaLnBrk="1" hangingPunct="1">
              <a:buNone/>
            </a:pPr>
            <a:r>
              <a:rPr lang="nl-NL" sz="2400"/>
              <a:t>Voorbeeld van </a:t>
            </a:r>
            <a:r>
              <a:rPr lang="nl-NL" sz="2400" err="1"/>
              <a:t>P-wave</a:t>
            </a:r>
            <a:r>
              <a:rPr lang="nl-NL" sz="2400"/>
              <a:t>…</a:t>
            </a:r>
          </a:p>
          <a:p>
            <a:endParaRPr lang="en-GB" sz="240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41168"/>
            <a:ext cx="26574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P-wave_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273300"/>
            <a:ext cx="294163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0" y="115888"/>
            <a:ext cx="4211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200" b="1">
                <a:latin typeface="Calibri" pitchFamily="34" charset="0"/>
              </a:rPr>
              <a:t>Aardbevingen &gt; golven</a:t>
            </a:r>
            <a:endParaRPr lang="en-GB" sz="1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7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Body-waves</a:t>
            </a:r>
            <a:endParaRPr lang="en-GB" dirty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267325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b="1" dirty="0"/>
              <a:t>S-waves</a:t>
            </a:r>
            <a:endParaRPr lang="nl-NL" sz="1800" b="1" dirty="0"/>
          </a:p>
          <a:p>
            <a:pPr eaLnBrk="1" hangingPunct="1"/>
            <a:r>
              <a:rPr lang="nl-NL" sz="2400" dirty="0"/>
              <a:t>S = </a:t>
            </a:r>
            <a:r>
              <a:rPr lang="nl-NL" sz="2400" dirty="0" err="1"/>
              <a:t>shear</a:t>
            </a:r>
            <a:r>
              <a:rPr lang="nl-NL" sz="2400" dirty="0"/>
              <a:t> waves, ook ‘</a:t>
            </a:r>
            <a:r>
              <a:rPr lang="nl-NL" sz="2400" dirty="0" err="1"/>
              <a:t>secondary</a:t>
            </a:r>
            <a:r>
              <a:rPr lang="nl-NL" sz="2400" dirty="0"/>
              <a:t>’, want niet zo snel als P-wave (~60%), wel meer amplitude! </a:t>
            </a:r>
          </a:p>
          <a:p>
            <a:pPr eaLnBrk="1" hangingPunct="1"/>
            <a:endParaRPr lang="nl-NL" sz="2400" dirty="0"/>
          </a:p>
          <a:p>
            <a:pPr eaLnBrk="1" hangingPunct="1">
              <a:buFont typeface="Arial" charset="0"/>
              <a:buNone/>
            </a:pPr>
            <a:r>
              <a:rPr lang="nl-NL" sz="2400" dirty="0"/>
              <a:t> </a:t>
            </a:r>
            <a:r>
              <a:rPr lang="nl-NL" sz="2400" dirty="0" err="1"/>
              <a:t>Shear</a:t>
            </a:r>
            <a:r>
              <a:rPr lang="nl-NL" sz="2400" dirty="0"/>
              <a:t> nodig: niet door vloeistoffen, dus niet te verwarren met </a:t>
            </a:r>
            <a:r>
              <a:rPr lang="nl-NL" sz="2400" dirty="0" err="1"/>
              <a:t>surface</a:t>
            </a:r>
            <a:r>
              <a:rPr lang="nl-NL" sz="2400" dirty="0"/>
              <a:t> wave.</a:t>
            </a:r>
          </a:p>
          <a:p>
            <a:pPr eaLnBrk="1" hangingPunct="1">
              <a:buFont typeface="Arial" charset="0"/>
              <a:buNone/>
            </a:pPr>
            <a:endParaRPr lang="nl-NL" sz="2400" dirty="0"/>
          </a:p>
          <a:p>
            <a:pPr eaLnBrk="1" hangingPunct="1">
              <a:buFont typeface="Arial" charset="0"/>
              <a:buNone/>
            </a:pPr>
            <a:r>
              <a:rPr lang="nl-NL" sz="2400" dirty="0"/>
              <a:t>Experimentje!</a:t>
            </a:r>
          </a:p>
          <a:p>
            <a:pPr eaLnBrk="1" hangingPunct="1">
              <a:buFont typeface="Arial" charset="0"/>
              <a:buNone/>
            </a:pPr>
            <a:endParaRPr lang="nl-NL" sz="2400" dirty="0"/>
          </a:p>
          <a:p>
            <a:endParaRPr lang="en-GB" sz="2400" dirty="0"/>
          </a:p>
        </p:txBody>
      </p:sp>
      <p:pic>
        <p:nvPicPr>
          <p:cNvPr id="13316" name="Picture 4" descr="S-wave_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92250"/>
            <a:ext cx="2786063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0" y="115888"/>
            <a:ext cx="4211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200" b="1">
                <a:latin typeface="Calibri" pitchFamily="34" charset="0"/>
              </a:rPr>
              <a:t>Aardbevingen &gt; golven</a:t>
            </a:r>
            <a:endParaRPr lang="en-GB" sz="1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Body-waves</a:t>
            </a:r>
            <a:endParaRPr lang="en-GB" dirty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nl-NL" dirty="0"/>
              <a:t>Experimentje? Conclusies: </a:t>
            </a:r>
          </a:p>
          <a:p>
            <a:pPr eaLnBrk="1" hangingPunct="1">
              <a:buFont typeface="Arial" charset="0"/>
              <a:buNone/>
            </a:pPr>
            <a:endParaRPr lang="nl-NL" dirty="0"/>
          </a:p>
          <a:p>
            <a:pPr eaLnBrk="1" hangingPunct="1">
              <a:buFont typeface="Arial" charset="0"/>
              <a:buNone/>
            </a:pPr>
            <a:r>
              <a:rPr lang="nl-NL" dirty="0"/>
              <a:t>&gt; S-waves niet door vloeistoffen</a:t>
            </a:r>
          </a:p>
          <a:p>
            <a:pPr eaLnBrk="1" hangingPunct="1">
              <a:buFont typeface="Arial" charset="0"/>
              <a:buNone/>
            </a:pPr>
            <a:r>
              <a:rPr lang="nl-NL" dirty="0"/>
              <a:t>&gt; P-wave door vloeistoffen langzamer</a:t>
            </a:r>
          </a:p>
          <a:p>
            <a:pPr eaLnBrk="1" hangingPunct="1">
              <a:buFont typeface="Arial" charset="0"/>
              <a:buNone/>
            </a:pPr>
            <a:r>
              <a:rPr lang="nl-NL" dirty="0"/>
              <a:t>&gt; P-wave door hoe meer vloeibaar (=warmer), hoe langzamer!</a:t>
            </a:r>
          </a:p>
          <a:p>
            <a:pPr eaLnBrk="1" hangingPunct="1">
              <a:buFont typeface="Arial" charset="0"/>
              <a:buNone/>
            </a:pPr>
            <a:endParaRPr lang="nl-NL" dirty="0"/>
          </a:p>
          <a:p>
            <a:endParaRPr lang="en-GB" dirty="0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0" y="115888"/>
            <a:ext cx="4211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200" b="1">
                <a:latin typeface="Calibri" pitchFamily="34" charset="0"/>
              </a:rPr>
              <a:t>Aardbevingen &gt; golven</a:t>
            </a:r>
            <a:endParaRPr lang="en-GB" sz="1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90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5119" y="907780"/>
            <a:ext cx="1333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88888"/>
                </a:solidFill>
                <a:latin typeface="Calibri"/>
                <a:cs typeface="Calibri"/>
              </a:rPr>
              <a:t>54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-36512" y="200069"/>
            <a:ext cx="8189540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spc="-38" dirty="0"/>
              <a:t>Tomography</a:t>
            </a:r>
            <a:r>
              <a:rPr spc="-113" dirty="0"/>
              <a:t> </a:t>
            </a:r>
            <a:r>
              <a:rPr dirty="0"/>
              <a:t>Caribbean</a:t>
            </a:r>
            <a:r>
              <a:rPr spc="-71" dirty="0"/>
              <a:t> </a:t>
            </a:r>
            <a:r>
              <a:rPr spc="-8" dirty="0"/>
              <a:t>domain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1465177"/>
            <a:ext cx="4522275" cy="49299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66785"/>
            <a:ext cx="4724493" cy="50347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50494" y="5429250"/>
            <a:ext cx="1380173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spc="-15" dirty="0">
                <a:latin typeface="Calibri"/>
                <a:cs typeface="Calibri"/>
              </a:rPr>
              <a:t>Van</a:t>
            </a:r>
            <a:r>
              <a:rPr sz="1050" i="1" spc="-26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Benthem</a:t>
            </a:r>
            <a:r>
              <a:rPr sz="1050" i="1" spc="-3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et</a:t>
            </a:r>
            <a:r>
              <a:rPr sz="1050" i="1" spc="-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al.,</a:t>
            </a:r>
            <a:r>
              <a:rPr sz="1050" i="1" spc="-19" dirty="0">
                <a:latin typeface="Calibri"/>
                <a:cs typeface="Calibri"/>
              </a:rPr>
              <a:t> </a:t>
            </a:r>
            <a:r>
              <a:rPr sz="1050" i="1" spc="-15" dirty="0">
                <a:latin typeface="Calibri"/>
                <a:cs typeface="Calibri"/>
              </a:rPr>
              <a:t>2013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86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5119" y="907780"/>
            <a:ext cx="1333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88888"/>
                </a:solidFill>
                <a:latin typeface="Calibri"/>
                <a:cs typeface="Calibri"/>
              </a:rPr>
              <a:t>55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95536" y="286702"/>
            <a:ext cx="7397452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spc="-38" dirty="0"/>
              <a:t>Tomography</a:t>
            </a:r>
            <a:r>
              <a:rPr spc="-113" dirty="0"/>
              <a:t> </a:t>
            </a:r>
            <a:r>
              <a:rPr dirty="0"/>
              <a:t>Caribbean</a:t>
            </a:r>
            <a:r>
              <a:rPr spc="-71" dirty="0"/>
              <a:t> </a:t>
            </a:r>
            <a:r>
              <a:rPr spc="-8" dirty="0"/>
              <a:t>domain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363" y="1726853"/>
            <a:ext cx="4706012" cy="47206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2769" y="1693069"/>
            <a:ext cx="4275700" cy="475438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62172" y="5454491"/>
            <a:ext cx="1380173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spc="-8" dirty="0">
                <a:latin typeface="Calibri"/>
                <a:cs typeface="Calibri"/>
              </a:rPr>
              <a:t>Van</a:t>
            </a:r>
            <a:r>
              <a:rPr sz="1050" i="1" spc="-23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Benthem</a:t>
            </a:r>
            <a:r>
              <a:rPr sz="1050" i="1" spc="-38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et</a:t>
            </a:r>
            <a:r>
              <a:rPr sz="1050" i="1" spc="-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al.,</a:t>
            </a:r>
            <a:r>
              <a:rPr sz="1050" i="1" spc="-23" dirty="0">
                <a:latin typeface="Calibri"/>
                <a:cs typeface="Calibri"/>
              </a:rPr>
              <a:t> </a:t>
            </a:r>
            <a:r>
              <a:rPr sz="1050" i="1" spc="-15" dirty="0">
                <a:latin typeface="Calibri"/>
                <a:cs typeface="Calibri"/>
              </a:rPr>
              <a:t>2013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63826" y="1691925"/>
            <a:ext cx="252413" cy="209550"/>
            <a:chOff x="7285101" y="1112900"/>
            <a:chExt cx="336550" cy="279400"/>
          </a:xfrm>
        </p:grpSpPr>
        <p:sp>
          <p:nvSpPr>
            <p:cNvPr id="10" name="object 10"/>
            <p:cNvSpPr/>
            <p:nvPr/>
          </p:nvSpPr>
          <p:spPr>
            <a:xfrm>
              <a:off x="7291451" y="1119250"/>
              <a:ext cx="323850" cy="266700"/>
            </a:xfrm>
            <a:custGeom>
              <a:avLst/>
              <a:gdLst/>
              <a:ahLst/>
              <a:cxnLst/>
              <a:rect l="l" t="t" r="r" b="b"/>
              <a:pathLst>
                <a:path w="323850" h="266700">
                  <a:moveTo>
                    <a:pt x="32385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323850" y="266700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291451" y="1119250"/>
              <a:ext cx="323850" cy="266700"/>
            </a:xfrm>
            <a:custGeom>
              <a:avLst/>
              <a:gdLst/>
              <a:ahLst/>
              <a:cxnLst/>
              <a:rect l="l" t="t" r="r" b="b"/>
              <a:pathLst>
                <a:path w="323850" h="266700">
                  <a:moveTo>
                    <a:pt x="0" y="266700"/>
                  </a:moveTo>
                  <a:lnTo>
                    <a:pt x="323850" y="266700"/>
                  </a:lnTo>
                  <a:lnTo>
                    <a:pt x="3238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40887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Geologie</a:t>
            </a:r>
            <a:endParaRPr lang="en-US" dirty="0"/>
          </a:p>
        </p:txBody>
      </p:sp>
      <p:pic>
        <p:nvPicPr>
          <p:cNvPr id="4" name="Picture 3" descr="South-America-geological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4500" y="188640"/>
            <a:ext cx="4889500" cy="650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/>
              <a:t>Grofweg 2 delen: </a:t>
            </a:r>
          </a:p>
          <a:p>
            <a:pPr>
              <a:buNone/>
            </a:pPr>
            <a:r>
              <a:rPr lang="nl-NL" dirty="0"/>
              <a:t>Oude schilden </a:t>
            </a:r>
          </a:p>
          <a:p>
            <a:pPr>
              <a:buNone/>
            </a:pPr>
            <a:r>
              <a:rPr lang="nl-NL" dirty="0"/>
              <a:t>(roze/bruin/rood),</a:t>
            </a:r>
          </a:p>
          <a:p>
            <a:pPr>
              <a:buNone/>
            </a:pPr>
            <a:r>
              <a:rPr lang="nl-NL" dirty="0"/>
              <a:t>	al dan niet met </a:t>
            </a:r>
          </a:p>
          <a:p>
            <a:pPr>
              <a:buNone/>
            </a:pPr>
            <a:r>
              <a:rPr lang="nl-NL" dirty="0"/>
              <a:t>jonge bedekking (geel)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Mobiele, jonge deformatiezone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5119" y="907780"/>
            <a:ext cx="1333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88888"/>
                </a:solidFill>
                <a:latin typeface="Calibri"/>
                <a:cs typeface="Calibri"/>
              </a:rPr>
              <a:t>52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-828600" y="155518"/>
            <a:ext cx="6172200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dirty="0"/>
              <a:t>Plate</a:t>
            </a:r>
            <a:r>
              <a:rPr spc="-105" dirty="0"/>
              <a:t> </a:t>
            </a:r>
            <a:r>
              <a:rPr spc="-8" dirty="0"/>
              <a:t>situation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505" y="1491854"/>
            <a:ext cx="7344816" cy="52948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0505" y="5370672"/>
            <a:ext cx="1380173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spc="-15" dirty="0">
                <a:latin typeface="Calibri"/>
                <a:cs typeface="Calibri"/>
              </a:rPr>
              <a:t>Van</a:t>
            </a:r>
            <a:r>
              <a:rPr sz="1050" i="1" spc="-23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Benthem</a:t>
            </a:r>
            <a:r>
              <a:rPr sz="1050" i="1" spc="-3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et</a:t>
            </a:r>
            <a:r>
              <a:rPr sz="1050" i="1" spc="-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al.,</a:t>
            </a:r>
            <a:r>
              <a:rPr sz="1050" i="1" spc="-19" dirty="0">
                <a:latin typeface="Calibri"/>
                <a:cs typeface="Calibri"/>
              </a:rPr>
              <a:t> </a:t>
            </a:r>
            <a:r>
              <a:rPr sz="1050" i="1" spc="-15" dirty="0">
                <a:latin typeface="Calibri"/>
                <a:cs typeface="Calibri"/>
              </a:rPr>
              <a:t>2013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4433" y="306910"/>
            <a:ext cx="3205163" cy="12679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5" dirty="0">
                <a:latin typeface="Calibri"/>
                <a:cs typeface="Calibri"/>
              </a:rPr>
              <a:t>Tectonic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components:</a:t>
            </a:r>
            <a:endParaRPr sz="1350" dirty="0">
              <a:latin typeface="Calibri"/>
              <a:cs typeface="Calibri"/>
            </a:endParaRPr>
          </a:p>
          <a:p>
            <a:pPr marL="223838" marR="3810" indent="-214789">
              <a:lnSpc>
                <a:spcPct val="100800"/>
              </a:lnSpc>
              <a:spcBef>
                <a:spcPts val="4"/>
              </a:spcBef>
              <a:buFont typeface="Arial"/>
              <a:buChar char="•"/>
              <a:tabLst>
                <a:tab pos="223838" algn="l"/>
              </a:tabLst>
            </a:pPr>
            <a:r>
              <a:rPr sz="1350" spc="-23" dirty="0">
                <a:latin typeface="Calibri"/>
                <a:cs typeface="Calibri"/>
              </a:rPr>
              <a:t>West-</a:t>
            </a:r>
            <a:r>
              <a:rPr sz="1350" dirty="0">
                <a:latin typeface="Calibri"/>
                <a:cs typeface="Calibri"/>
              </a:rPr>
              <a:t>ward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dipping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subduction</a:t>
            </a:r>
            <a:r>
              <a:rPr sz="1350" spc="-8" dirty="0">
                <a:latin typeface="Calibri"/>
                <a:cs typeface="Calibri"/>
              </a:rPr>
              <a:t> zone</a:t>
            </a:r>
            <a:r>
              <a:rPr sz="1350" spc="-6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that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is </a:t>
            </a:r>
            <a:r>
              <a:rPr sz="1350" spc="-8" dirty="0">
                <a:latin typeface="Calibri"/>
                <a:cs typeface="Calibri"/>
              </a:rPr>
              <a:t>retreating</a:t>
            </a:r>
            <a:endParaRPr sz="1350" dirty="0">
              <a:latin typeface="Calibri"/>
              <a:cs typeface="Calibri"/>
            </a:endParaRPr>
          </a:p>
          <a:p>
            <a:pPr marL="223838" indent="-214313">
              <a:spcBef>
                <a:spcPts val="11"/>
              </a:spcBef>
              <a:buFont typeface="Arial"/>
              <a:buChar char="•"/>
              <a:tabLst>
                <a:tab pos="223838" algn="l"/>
              </a:tabLst>
            </a:pPr>
            <a:r>
              <a:rPr sz="1350" spc="-15" dirty="0">
                <a:latin typeface="Calibri"/>
                <a:cs typeface="Calibri"/>
              </a:rPr>
              <a:t>Strike-</a:t>
            </a:r>
            <a:r>
              <a:rPr sz="1350" dirty="0">
                <a:latin typeface="Calibri"/>
                <a:cs typeface="Calibri"/>
              </a:rPr>
              <a:t>slip</a:t>
            </a:r>
            <a:r>
              <a:rPr sz="1350" spc="49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fault</a:t>
            </a:r>
            <a:endParaRPr sz="1350" dirty="0">
              <a:latin typeface="Calibri"/>
              <a:cs typeface="Calibri"/>
            </a:endParaRPr>
          </a:p>
          <a:p>
            <a:pPr marL="223838" marR="37148" indent="-214789">
              <a:lnSpc>
                <a:spcPts val="1575"/>
              </a:lnSpc>
              <a:spcBef>
                <a:spcPts val="105"/>
              </a:spcBef>
              <a:buFont typeface="Arial"/>
              <a:buChar char="•"/>
              <a:tabLst>
                <a:tab pos="223838" algn="l"/>
              </a:tabLst>
            </a:pPr>
            <a:r>
              <a:rPr sz="1350" dirty="0">
                <a:latin typeface="Calibri"/>
                <a:cs typeface="Calibri"/>
              </a:rPr>
              <a:t>Smaller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subduction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zones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north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and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south dipping</a:t>
            </a:r>
            <a:endParaRPr sz="13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440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7DC3A125-1B9B-892D-5E58-E11383C5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838" y="214313"/>
            <a:ext cx="10629901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C0BE0-7F15-8AF7-840E-5F487C2282F1}"/>
              </a:ext>
            </a:extLst>
          </p:cNvPr>
          <p:cNvSpPr txBox="1"/>
          <p:nvPr/>
        </p:nvSpPr>
        <p:spPr>
          <a:xfrm>
            <a:off x="4859338" y="5676900"/>
            <a:ext cx="1440854" cy="6461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latin typeface="+mn-lt"/>
              </a:rPr>
              <a:t>Hoe kan dat? </a:t>
            </a:r>
            <a:br>
              <a:rPr lang="nl-NL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92164" name="Text Box 3">
            <a:extLst>
              <a:ext uri="{FF2B5EF4-FFF2-40B4-BE49-F238E27FC236}">
                <a16:creationId xmlns:a16="http://schemas.microsoft.com/office/drawing/2014/main" id="{50B5EC9D-D5ED-7B13-8FF9-53D5B198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109538"/>
            <a:ext cx="352266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600" b="1"/>
              <a:t>Convergent &gt; subductie oceaan-oceaan</a:t>
            </a:r>
            <a:endParaRPr lang="en-US" altLang="en-US" sz="1600" b="1"/>
          </a:p>
        </p:txBody>
      </p:sp>
      <p:sp>
        <p:nvSpPr>
          <p:cNvPr id="92165" name="Freeform 1">
            <a:extLst>
              <a:ext uri="{FF2B5EF4-FFF2-40B4-BE49-F238E27FC236}">
                <a16:creationId xmlns:a16="http://schemas.microsoft.com/office/drawing/2014/main" id="{03E12540-C641-56C8-CC28-4BF8F2B0B142}"/>
              </a:ext>
            </a:extLst>
          </p:cNvPr>
          <p:cNvSpPr>
            <a:spLocks/>
          </p:cNvSpPr>
          <p:nvPr/>
        </p:nvSpPr>
        <p:spPr bwMode="auto">
          <a:xfrm>
            <a:off x="5154613" y="2230438"/>
            <a:ext cx="1316037" cy="2619375"/>
          </a:xfrm>
          <a:custGeom>
            <a:avLst/>
            <a:gdLst>
              <a:gd name="T0" fmla="*/ 0 w 1316182"/>
              <a:gd name="T1" fmla="*/ 0 h 2618509"/>
              <a:gd name="T2" fmla="*/ 69152 w 1316182"/>
              <a:gd name="T3" fmla="*/ 13929 h 2618509"/>
              <a:gd name="T4" fmla="*/ 110656 w 1316182"/>
              <a:gd name="T5" fmla="*/ 27844 h 2618509"/>
              <a:gd name="T6" fmla="*/ 165984 w 1316182"/>
              <a:gd name="T7" fmla="*/ 41773 h 2618509"/>
              <a:gd name="T8" fmla="*/ 248977 w 1316182"/>
              <a:gd name="T9" fmla="*/ 97462 h 2618509"/>
              <a:gd name="T10" fmla="*/ 290465 w 1316182"/>
              <a:gd name="T11" fmla="*/ 111391 h 2618509"/>
              <a:gd name="T12" fmla="*/ 359618 w 1316182"/>
              <a:gd name="T13" fmla="*/ 153159 h 2618509"/>
              <a:gd name="T14" fmla="*/ 401122 w 1316182"/>
              <a:gd name="T15" fmla="*/ 181009 h 2618509"/>
              <a:gd name="T16" fmla="*/ 442610 w 1316182"/>
              <a:gd name="T17" fmla="*/ 194923 h 2618509"/>
              <a:gd name="T18" fmla="*/ 511778 w 1316182"/>
              <a:gd name="T19" fmla="*/ 250626 h 2618509"/>
              <a:gd name="T20" fmla="*/ 567094 w 1316182"/>
              <a:gd name="T21" fmla="*/ 278471 h 2618509"/>
              <a:gd name="T22" fmla="*/ 622419 w 1316182"/>
              <a:gd name="T23" fmla="*/ 320240 h 2618509"/>
              <a:gd name="T24" fmla="*/ 663923 w 1316182"/>
              <a:gd name="T25" fmla="*/ 362008 h 2618509"/>
              <a:gd name="T26" fmla="*/ 746915 w 1316182"/>
              <a:gd name="T27" fmla="*/ 375933 h 2618509"/>
              <a:gd name="T28" fmla="*/ 857559 w 1316182"/>
              <a:gd name="T29" fmla="*/ 487321 h 2618509"/>
              <a:gd name="T30" fmla="*/ 899060 w 1316182"/>
              <a:gd name="T31" fmla="*/ 529091 h 2618509"/>
              <a:gd name="T32" fmla="*/ 954388 w 1316182"/>
              <a:gd name="T33" fmla="*/ 612631 h 2618509"/>
              <a:gd name="T34" fmla="*/ 1037381 w 1316182"/>
              <a:gd name="T35" fmla="*/ 696171 h 2618509"/>
              <a:gd name="T36" fmla="*/ 1106533 w 1316182"/>
              <a:gd name="T37" fmla="*/ 793635 h 2618509"/>
              <a:gd name="T38" fmla="*/ 1134197 w 1316182"/>
              <a:gd name="T39" fmla="*/ 835406 h 2618509"/>
              <a:gd name="T40" fmla="*/ 1161862 w 1316182"/>
              <a:gd name="T41" fmla="*/ 1016411 h 2618509"/>
              <a:gd name="T42" fmla="*/ 1175686 w 1316182"/>
              <a:gd name="T43" fmla="*/ 1058181 h 2618509"/>
              <a:gd name="T44" fmla="*/ 1244854 w 1316182"/>
              <a:gd name="T45" fmla="*/ 1253109 h 2618509"/>
              <a:gd name="T46" fmla="*/ 1286342 w 1316182"/>
              <a:gd name="T47" fmla="*/ 1461960 h 2618509"/>
              <a:gd name="T48" fmla="*/ 1314007 w 1316182"/>
              <a:gd name="T49" fmla="*/ 1545501 h 2618509"/>
              <a:gd name="T50" fmla="*/ 1286342 w 1316182"/>
              <a:gd name="T51" fmla="*/ 1907511 h 2618509"/>
              <a:gd name="T52" fmla="*/ 1258678 w 1316182"/>
              <a:gd name="T53" fmla="*/ 1949280 h 2618509"/>
              <a:gd name="T54" fmla="*/ 1244854 w 1316182"/>
              <a:gd name="T55" fmla="*/ 2004974 h 2618509"/>
              <a:gd name="T56" fmla="*/ 1217190 w 1316182"/>
              <a:gd name="T57" fmla="*/ 2102438 h 2618509"/>
              <a:gd name="T58" fmla="*/ 1148023 w 1316182"/>
              <a:gd name="T59" fmla="*/ 2199902 h 2618509"/>
              <a:gd name="T60" fmla="*/ 1120363 w 1316182"/>
              <a:gd name="T61" fmla="*/ 2255596 h 2618509"/>
              <a:gd name="T62" fmla="*/ 1106533 w 1316182"/>
              <a:gd name="T63" fmla="*/ 2325212 h 2618509"/>
              <a:gd name="T64" fmla="*/ 1092703 w 1316182"/>
              <a:gd name="T65" fmla="*/ 2366984 h 2618509"/>
              <a:gd name="T66" fmla="*/ 1023541 w 1316182"/>
              <a:gd name="T67" fmla="*/ 2464448 h 2618509"/>
              <a:gd name="T68" fmla="*/ 982052 w 1316182"/>
              <a:gd name="T69" fmla="*/ 2478371 h 2618509"/>
              <a:gd name="T70" fmla="*/ 871396 w 1316182"/>
              <a:gd name="T71" fmla="*/ 2547989 h 2618509"/>
              <a:gd name="T72" fmla="*/ 802240 w 1316182"/>
              <a:gd name="T73" fmla="*/ 2575836 h 2618509"/>
              <a:gd name="T74" fmla="*/ 760740 w 1316182"/>
              <a:gd name="T75" fmla="*/ 2603683 h 2618509"/>
              <a:gd name="T76" fmla="*/ 663923 w 1316182"/>
              <a:gd name="T77" fmla="*/ 2631529 h 2618509"/>
              <a:gd name="T78" fmla="*/ 539438 w 1316182"/>
              <a:gd name="T79" fmla="*/ 2617605 h 2618509"/>
              <a:gd name="T80" fmla="*/ 497938 w 1316182"/>
              <a:gd name="T81" fmla="*/ 2603683 h 2618509"/>
              <a:gd name="T82" fmla="*/ 345793 w 1316182"/>
              <a:gd name="T83" fmla="*/ 2506218 h 2618509"/>
              <a:gd name="T84" fmla="*/ 152145 w 1316182"/>
              <a:gd name="T85" fmla="*/ 2492294 h 261850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316182" h="2618509">
                <a:moveTo>
                  <a:pt x="0" y="0"/>
                </a:moveTo>
                <a:cubicBezTo>
                  <a:pt x="23091" y="4618"/>
                  <a:pt x="46427" y="8143"/>
                  <a:pt x="69272" y="13854"/>
                </a:cubicBezTo>
                <a:cubicBezTo>
                  <a:pt x="83440" y="17396"/>
                  <a:pt x="96794" y="23697"/>
                  <a:pt x="110836" y="27709"/>
                </a:cubicBezTo>
                <a:cubicBezTo>
                  <a:pt x="129145" y="32940"/>
                  <a:pt x="147781" y="36945"/>
                  <a:pt x="166254" y="41563"/>
                </a:cubicBezTo>
                <a:cubicBezTo>
                  <a:pt x="193963" y="60036"/>
                  <a:pt x="220270" y="80809"/>
                  <a:pt x="249382" y="96982"/>
                </a:cubicBezTo>
                <a:cubicBezTo>
                  <a:pt x="262148" y="104074"/>
                  <a:pt x="277883" y="104305"/>
                  <a:pt x="290945" y="110836"/>
                </a:cubicBezTo>
                <a:cubicBezTo>
                  <a:pt x="315031" y="122879"/>
                  <a:pt x="337383" y="138128"/>
                  <a:pt x="360218" y="152400"/>
                </a:cubicBezTo>
                <a:cubicBezTo>
                  <a:pt x="374338" y="161225"/>
                  <a:pt x="386889" y="172662"/>
                  <a:pt x="401782" y="180109"/>
                </a:cubicBezTo>
                <a:cubicBezTo>
                  <a:pt x="414844" y="186640"/>
                  <a:pt x="429491" y="189345"/>
                  <a:pt x="443345" y="193963"/>
                </a:cubicBezTo>
                <a:cubicBezTo>
                  <a:pt x="473689" y="224308"/>
                  <a:pt x="471835" y="226078"/>
                  <a:pt x="512618" y="249382"/>
                </a:cubicBezTo>
                <a:cubicBezTo>
                  <a:pt x="530550" y="259629"/>
                  <a:pt x="550522" y="266145"/>
                  <a:pt x="568036" y="277091"/>
                </a:cubicBezTo>
                <a:cubicBezTo>
                  <a:pt x="587617" y="289329"/>
                  <a:pt x="605922" y="303627"/>
                  <a:pt x="623454" y="318654"/>
                </a:cubicBezTo>
                <a:cubicBezTo>
                  <a:pt x="638330" y="331405"/>
                  <a:pt x="647113" y="352260"/>
                  <a:pt x="665018" y="360218"/>
                </a:cubicBezTo>
                <a:cubicBezTo>
                  <a:pt x="690688" y="371627"/>
                  <a:pt x="720436" y="369455"/>
                  <a:pt x="748145" y="374073"/>
                </a:cubicBezTo>
                <a:cubicBezTo>
                  <a:pt x="842091" y="444532"/>
                  <a:pt x="770094" y="383322"/>
                  <a:pt x="858982" y="484909"/>
                </a:cubicBezTo>
                <a:cubicBezTo>
                  <a:pt x="871884" y="499654"/>
                  <a:pt x="888516" y="511007"/>
                  <a:pt x="900545" y="526473"/>
                </a:cubicBezTo>
                <a:cubicBezTo>
                  <a:pt x="920990" y="552760"/>
                  <a:pt x="932415" y="586052"/>
                  <a:pt x="955963" y="609600"/>
                </a:cubicBezTo>
                <a:cubicBezTo>
                  <a:pt x="983672" y="637309"/>
                  <a:pt x="1017354" y="660122"/>
                  <a:pt x="1039091" y="692727"/>
                </a:cubicBezTo>
                <a:cubicBezTo>
                  <a:pt x="1104393" y="790681"/>
                  <a:pt x="1022440" y="669415"/>
                  <a:pt x="1108363" y="789709"/>
                </a:cubicBezTo>
                <a:cubicBezTo>
                  <a:pt x="1118041" y="803259"/>
                  <a:pt x="1126836" y="817418"/>
                  <a:pt x="1136072" y="831273"/>
                </a:cubicBezTo>
                <a:cubicBezTo>
                  <a:pt x="1170967" y="970848"/>
                  <a:pt x="1123891" y="772039"/>
                  <a:pt x="1163782" y="1011382"/>
                </a:cubicBezTo>
                <a:cubicBezTo>
                  <a:pt x="1166183" y="1025787"/>
                  <a:pt x="1172394" y="1039315"/>
                  <a:pt x="1177636" y="1052945"/>
                </a:cubicBezTo>
                <a:cubicBezTo>
                  <a:pt x="1219409" y="1161556"/>
                  <a:pt x="1228921" y="1161464"/>
                  <a:pt x="1246909" y="1246909"/>
                </a:cubicBezTo>
                <a:cubicBezTo>
                  <a:pt x="1261462" y="1316038"/>
                  <a:pt x="1266132" y="1387708"/>
                  <a:pt x="1288472" y="1454727"/>
                </a:cubicBezTo>
                <a:lnTo>
                  <a:pt x="1316182" y="1537854"/>
                </a:lnTo>
                <a:cubicBezTo>
                  <a:pt x="1306945" y="1657927"/>
                  <a:pt x="1304927" y="1778775"/>
                  <a:pt x="1288472" y="1898073"/>
                </a:cubicBezTo>
                <a:cubicBezTo>
                  <a:pt x="1286197" y="1914568"/>
                  <a:pt x="1267322" y="1924331"/>
                  <a:pt x="1260763" y="1939636"/>
                </a:cubicBezTo>
                <a:cubicBezTo>
                  <a:pt x="1253262" y="1957138"/>
                  <a:pt x="1251919" y="1976684"/>
                  <a:pt x="1246909" y="1995054"/>
                </a:cubicBezTo>
                <a:cubicBezTo>
                  <a:pt x="1238063" y="2027490"/>
                  <a:pt x="1231686" y="2060820"/>
                  <a:pt x="1219200" y="2092036"/>
                </a:cubicBezTo>
                <a:cubicBezTo>
                  <a:pt x="1212685" y="2108323"/>
                  <a:pt x="1154329" y="2181975"/>
                  <a:pt x="1149927" y="2189018"/>
                </a:cubicBezTo>
                <a:cubicBezTo>
                  <a:pt x="1138981" y="2206532"/>
                  <a:pt x="1131454" y="2225963"/>
                  <a:pt x="1122218" y="2244436"/>
                </a:cubicBezTo>
                <a:cubicBezTo>
                  <a:pt x="1117600" y="2267527"/>
                  <a:pt x="1114074" y="2290864"/>
                  <a:pt x="1108363" y="2313709"/>
                </a:cubicBezTo>
                <a:cubicBezTo>
                  <a:pt x="1104821" y="2327877"/>
                  <a:pt x="1100262" y="2341850"/>
                  <a:pt x="1094509" y="2355273"/>
                </a:cubicBezTo>
                <a:cubicBezTo>
                  <a:pt x="1077173" y="2395724"/>
                  <a:pt x="1063251" y="2426911"/>
                  <a:pt x="1025236" y="2452254"/>
                </a:cubicBezTo>
                <a:cubicBezTo>
                  <a:pt x="1013085" y="2460355"/>
                  <a:pt x="997527" y="2461491"/>
                  <a:pt x="983672" y="2466109"/>
                </a:cubicBezTo>
                <a:cubicBezTo>
                  <a:pt x="936344" y="2537102"/>
                  <a:pt x="977755" y="2493415"/>
                  <a:pt x="872836" y="2535382"/>
                </a:cubicBezTo>
                <a:cubicBezTo>
                  <a:pt x="849745" y="2544618"/>
                  <a:pt x="825807" y="2551969"/>
                  <a:pt x="803563" y="2563091"/>
                </a:cubicBezTo>
                <a:cubicBezTo>
                  <a:pt x="788670" y="2570538"/>
                  <a:pt x="776893" y="2583354"/>
                  <a:pt x="762000" y="2590800"/>
                </a:cubicBezTo>
                <a:cubicBezTo>
                  <a:pt x="742129" y="2600736"/>
                  <a:pt x="682768" y="2614071"/>
                  <a:pt x="665018" y="2618509"/>
                </a:cubicBezTo>
                <a:cubicBezTo>
                  <a:pt x="623454" y="2613891"/>
                  <a:pt x="581577" y="2611529"/>
                  <a:pt x="540327" y="2604654"/>
                </a:cubicBezTo>
                <a:cubicBezTo>
                  <a:pt x="525922" y="2602253"/>
                  <a:pt x="510914" y="2598901"/>
                  <a:pt x="498763" y="2590800"/>
                </a:cubicBezTo>
                <a:cubicBezTo>
                  <a:pt x="407901" y="2530226"/>
                  <a:pt x="517080" y="2536499"/>
                  <a:pt x="346363" y="2493818"/>
                </a:cubicBezTo>
                <a:cubicBezTo>
                  <a:pt x="246142" y="2468762"/>
                  <a:pt x="309986" y="2479963"/>
                  <a:pt x="152400" y="2479963"/>
                </a:cubicBezTo>
              </a:path>
            </a:pathLst>
          </a:custGeom>
          <a:noFill/>
          <a:ln w="76200" cap="flat" cmpd="sng" algn="ctr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EF859-49FF-E67A-48D7-D17571C97EDC}"/>
              </a:ext>
            </a:extLst>
          </p:cNvPr>
          <p:cNvSpPr txBox="1"/>
          <p:nvPr/>
        </p:nvSpPr>
        <p:spPr>
          <a:xfrm>
            <a:off x="2266432" y="2708920"/>
            <a:ext cx="2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Oude </a:t>
            </a:r>
            <a:r>
              <a:rPr lang="en-US" b="1" dirty="0" err="1">
                <a:solidFill>
                  <a:schemeClr val="bg1"/>
                </a:solidFill>
              </a:rPr>
              <a:t>oceanische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korst</a:t>
            </a:r>
            <a:endParaRPr lang="en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47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48532" y="442243"/>
            <a:ext cx="8246935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spc="-8" dirty="0"/>
              <a:t>Two</a:t>
            </a:r>
            <a:r>
              <a:rPr spc="-94" dirty="0"/>
              <a:t> </a:t>
            </a:r>
            <a:r>
              <a:rPr dirty="0"/>
              <a:t>models</a:t>
            </a:r>
            <a:r>
              <a:rPr spc="-38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the</a:t>
            </a:r>
            <a:r>
              <a:rPr spc="-101" dirty="0"/>
              <a:t> </a:t>
            </a:r>
            <a:r>
              <a:rPr dirty="0"/>
              <a:t>Caribbean</a:t>
            </a:r>
            <a:r>
              <a:rPr spc="-90" dirty="0"/>
              <a:t> </a:t>
            </a:r>
            <a:r>
              <a:rPr spc="-8" dirty="0"/>
              <a:t>plate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7" y="1410322"/>
            <a:ext cx="3627363" cy="22058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9459" y="2907139"/>
            <a:ext cx="3704788" cy="22318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3571" y="1203818"/>
            <a:ext cx="169735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spc="-15" dirty="0">
                <a:latin typeface="Calibri"/>
                <a:cs typeface="Calibri"/>
              </a:rPr>
              <a:t>‘Autotochtonos’</a:t>
            </a:r>
            <a:r>
              <a:rPr sz="1350" i="1" spc="30" dirty="0">
                <a:latin typeface="Calibri"/>
                <a:cs typeface="Calibri"/>
              </a:rPr>
              <a:t> </a:t>
            </a:r>
            <a:r>
              <a:rPr sz="1350" i="1" spc="-8" dirty="0">
                <a:latin typeface="Calibri"/>
                <a:cs typeface="Calibri"/>
              </a:rPr>
              <a:t>models</a:t>
            </a:r>
            <a:endParaRPr sz="135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4597" y="1401413"/>
            <a:ext cx="2974678" cy="23841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9309" y="3785547"/>
            <a:ext cx="2974678" cy="239454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12159" y="1184046"/>
            <a:ext cx="279894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spc="-8" dirty="0">
                <a:latin typeface="Calibri"/>
                <a:cs typeface="Calibri"/>
              </a:rPr>
              <a:t>‘Allochtonous’</a:t>
            </a:r>
            <a:r>
              <a:rPr sz="1350" i="1" spc="-41" dirty="0">
                <a:latin typeface="Calibri"/>
                <a:cs typeface="Calibri"/>
              </a:rPr>
              <a:t> </a:t>
            </a:r>
            <a:r>
              <a:rPr sz="1350" i="1" spc="-8" dirty="0">
                <a:latin typeface="Calibri"/>
                <a:cs typeface="Calibri"/>
              </a:rPr>
              <a:t>models:</a:t>
            </a:r>
            <a:r>
              <a:rPr lang="en-US" sz="1350" i="1" spc="-8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Pacific</a:t>
            </a:r>
            <a:r>
              <a:rPr sz="1350" i="1" spc="-53" dirty="0">
                <a:latin typeface="Calibri"/>
                <a:cs typeface="Calibri"/>
              </a:rPr>
              <a:t> </a:t>
            </a:r>
            <a:r>
              <a:rPr sz="1350" i="1" spc="-8" dirty="0">
                <a:latin typeface="Calibri"/>
                <a:cs typeface="Calibri"/>
              </a:rPr>
              <a:t>origin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571" y="5102167"/>
            <a:ext cx="225933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Arguments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against</a:t>
            </a:r>
            <a:r>
              <a:rPr sz="1350" spc="11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in</a:t>
            </a:r>
            <a:r>
              <a:rPr sz="1350" i="1" spc="-64" dirty="0">
                <a:latin typeface="Calibri"/>
                <a:cs typeface="Calibri"/>
              </a:rPr>
              <a:t> </a:t>
            </a:r>
            <a:r>
              <a:rPr sz="1350" i="1" dirty="0">
                <a:latin typeface="Calibri"/>
                <a:cs typeface="Calibri"/>
              </a:rPr>
              <a:t>situ</a:t>
            </a:r>
            <a:r>
              <a:rPr sz="1350" i="1" spc="-8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origin: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38" y="5371881"/>
            <a:ext cx="6031793" cy="104387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23838" marR="18098" indent="-214313">
              <a:lnSpc>
                <a:spcPct val="100899"/>
              </a:lnSpc>
              <a:spcBef>
                <a:spcPts val="60"/>
              </a:spcBef>
              <a:buFont typeface="Arial"/>
              <a:buChar char="•"/>
              <a:tabLst>
                <a:tab pos="223838" algn="l"/>
              </a:tabLst>
            </a:pPr>
            <a:r>
              <a:rPr lang="en-US" sz="1350" dirty="0">
                <a:latin typeface="Calibri"/>
                <a:cs typeface="Calibri"/>
              </a:rPr>
              <a:t>Age </a:t>
            </a:r>
            <a:r>
              <a:rPr sz="1350" dirty="0">
                <a:latin typeface="Calibri"/>
                <a:cs typeface="Calibri"/>
              </a:rPr>
              <a:t>(195</a:t>
            </a:r>
            <a:r>
              <a:rPr sz="1350" spc="-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Ma)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oceanic crust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onshore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Puerto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Rico pre-</a:t>
            </a:r>
            <a:r>
              <a:rPr sz="1350" dirty="0">
                <a:latin typeface="Calibri"/>
                <a:cs typeface="Calibri"/>
              </a:rPr>
              <a:t>dates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separation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Americas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by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dirty="0">
                <a:latin typeface="Arial"/>
                <a:cs typeface="Arial"/>
              </a:rPr>
              <a:t>~</a:t>
            </a:r>
            <a:r>
              <a:rPr sz="1350" dirty="0">
                <a:latin typeface="Calibri"/>
                <a:cs typeface="Calibri"/>
              </a:rPr>
              <a:t>30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Myr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and </a:t>
            </a:r>
            <a:r>
              <a:rPr sz="1350" dirty="0">
                <a:latin typeface="Calibri"/>
                <a:cs typeface="Calibri"/>
              </a:rPr>
              <a:t>oceanic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spreading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in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Atlantic</a:t>
            </a:r>
            <a:r>
              <a:rPr sz="1350" spc="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by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Arial"/>
                <a:cs typeface="Arial"/>
              </a:rPr>
              <a:t>~</a:t>
            </a:r>
            <a:r>
              <a:rPr sz="1350" dirty="0">
                <a:latin typeface="Calibri"/>
                <a:cs typeface="Calibri"/>
              </a:rPr>
              <a:t>25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Myr</a:t>
            </a:r>
            <a:endParaRPr sz="1350" dirty="0">
              <a:latin typeface="Calibri"/>
              <a:cs typeface="Calibri"/>
            </a:endParaRPr>
          </a:p>
          <a:p>
            <a:pPr marL="223838" marR="406718" indent="-214313">
              <a:lnSpc>
                <a:spcPct val="99100"/>
              </a:lnSpc>
              <a:spcBef>
                <a:spcPts val="30"/>
              </a:spcBef>
              <a:buFont typeface="Arial"/>
              <a:buChar char="•"/>
              <a:tabLst>
                <a:tab pos="223838" algn="l"/>
              </a:tabLst>
            </a:pPr>
            <a:r>
              <a:rPr lang="en-US" sz="1350" dirty="0">
                <a:latin typeface="Calibri"/>
                <a:cs typeface="Calibri"/>
              </a:rPr>
              <a:t>F</a:t>
            </a:r>
            <a:r>
              <a:rPr sz="1350" dirty="0">
                <a:latin typeface="Calibri"/>
                <a:cs typeface="Calibri"/>
              </a:rPr>
              <a:t>aunal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assembly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U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Jur</a:t>
            </a:r>
            <a:r>
              <a:rPr lang="en-US" sz="1350" dirty="0">
                <a:latin typeface="Calibri"/>
                <a:cs typeface="Calibri"/>
              </a:rPr>
              <a:t>.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cherts characteristic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for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Pacific-</a:t>
            </a:r>
            <a:r>
              <a:rPr sz="1350" dirty="0">
                <a:latin typeface="Calibri"/>
                <a:cs typeface="Calibri"/>
              </a:rPr>
              <a:t>derived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radiolarites</a:t>
            </a:r>
            <a:endParaRPr lang="en-US" sz="1350" dirty="0">
              <a:latin typeface="Calibri"/>
              <a:cs typeface="Calibri"/>
            </a:endParaRPr>
          </a:p>
          <a:p>
            <a:pPr marL="223838" marR="406718" indent="-214313">
              <a:lnSpc>
                <a:spcPct val="99100"/>
              </a:lnSpc>
              <a:spcBef>
                <a:spcPts val="30"/>
              </a:spcBef>
              <a:buFont typeface="Arial"/>
              <a:buChar char="•"/>
              <a:tabLst>
                <a:tab pos="223838" algn="l"/>
              </a:tabLst>
            </a:pPr>
            <a:r>
              <a:rPr lang="en-US" sz="1350" spc="-30" dirty="0">
                <a:latin typeface="Calibri"/>
                <a:cs typeface="Calibri"/>
              </a:rPr>
              <a:t>G</a:t>
            </a:r>
            <a:r>
              <a:rPr sz="1350" spc="-8" dirty="0">
                <a:latin typeface="Calibri"/>
                <a:cs typeface="Calibri"/>
              </a:rPr>
              <a:t>eochemical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similarities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U</a:t>
            </a:r>
            <a:r>
              <a:rPr sz="1350" spc="-4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Cret</a:t>
            </a:r>
            <a:r>
              <a:rPr lang="en-US" sz="1350" spc="-8" dirty="0">
                <a:latin typeface="Calibri"/>
                <a:cs typeface="Calibri"/>
              </a:rPr>
              <a:t>.</a:t>
            </a:r>
            <a:r>
              <a:rPr sz="1350" spc="-8" dirty="0">
                <a:latin typeface="Calibri"/>
                <a:cs typeface="Calibri"/>
              </a:rPr>
              <a:t> CLIP-</a:t>
            </a:r>
            <a:r>
              <a:rPr sz="1350" dirty="0">
                <a:latin typeface="Calibri"/>
                <a:cs typeface="Calibri"/>
              </a:rPr>
              <a:t>basalts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lang="en-US" sz="1350" dirty="0">
                <a:latin typeface="Calibri"/>
                <a:cs typeface="Calibri"/>
              </a:rPr>
              <a:t>&amp;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Galápagos</a:t>
            </a:r>
            <a:r>
              <a:rPr sz="1350" spc="-4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hotspot,</a:t>
            </a:r>
            <a:endParaRPr sz="1350" dirty="0">
              <a:latin typeface="Calibri"/>
              <a:cs typeface="Calibri"/>
            </a:endParaRPr>
          </a:p>
          <a:p>
            <a:pPr marL="223838" marR="3810" indent="-214313">
              <a:lnSpc>
                <a:spcPts val="1575"/>
              </a:lnSpc>
              <a:spcBef>
                <a:spcPts val="45"/>
              </a:spcBef>
              <a:buFont typeface="Arial"/>
              <a:buChar char="•"/>
              <a:tabLst>
                <a:tab pos="223838" algn="l"/>
              </a:tabLst>
            </a:pPr>
            <a:r>
              <a:rPr sz="1350" dirty="0">
                <a:latin typeface="Calibri"/>
                <a:cs typeface="Calibri"/>
              </a:rPr>
              <a:t>Caribbean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plate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probably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moved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lang="en-US" sz="1350" spc="-45" dirty="0">
                <a:latin typeface="Calibri"/>
                <a:cs typeface="Calibri"/>
              </a:rPr>
              <a:t>E-</a:t>
            </a:r>
            <a:r>
              <a:rPr sz="1350" spc="-8" dirty="0">
                <a:latin typeface="Calibri"/>
                <a:cs typeface="Calibri"/>
              </a:rPr>
              <a:t>ward</a:t>
            </a:r>
            <a:r>
              <a:rPr lang="en-US" sz="1350" spc="-8" dirty="0">
                <a:latin typeface="Calibri"/>
                <a:cs typeface="Calibri"/>
              </a:rPr>
              <a:t>, </a:t>
            </a:r>
            <a:r>
              <a:rPr sz="1350" spc="-19" dirty="0">
                <a:latin typeface="Calibri"/>
                <a:cs typeface="Calibri"/>
              </a:rPr>
              <a:t>did </a:t>
            </a:r>
            <a:r>
              <a:rPr sz="1350" dirty="0">
                <a:latin typeface="Calibri"/>
                <a:cs typeface="Calibri"/>
              </a:rPr>
              <a:t>not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remain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stationary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25609" y="6180092"/>
            <a:ext cx="2880320" cy="6302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Arguments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against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‘Allochtonous’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origin:</a:t>
            </a:r>
            <a:endParaRPr sz="1350" dirty="0">
              <a:latin typeface="Calibri"/>
              <a:cs typeface="Calibri"/>
            </a:endParaRPr>
          </a:p>
          <a:p>
            <a:pPr marL="223838" marR="3810" indent="-214789">
              <a:lnSpc>
                <a:spcPct val="100800"/>
              </a:lnSpc>
              <a:spcBef>
                <a:spcPts val="4"/>
              </a:spcBef>
              <a:buFont typeface="Arial"/>
              <a:buChar char="•"/>
              <a:tabLst>
                <a:tab pos="223838" algn="l"/>
              </a:tabLst>
            </a:pPr>
            <a:r>
              <a:rPr sz="1350" spc="-8" dirty="0">
                <a:latin typeface="Calibri"/>
                <a:cs typeface="Calibri"/>
              </a:rPr>
              <a:t>Slab-reversal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is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required,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but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geochemical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evidence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is </a:t>
            </a:r>
            <a:r>
              <a:rPr sz="1350" dirty="0">
                <a:latin typeface="Calibri"/>
                <a:cs typeface="Calibri"/>
              </a:rPr>
              <a:t>still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lacking.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12601" y="4574765"/>
            <a:ext cx="1068705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dirty="0">
                <a:latin typeface="Calibri"/>
                <a:cs typeface="Calibri"/>
              </a:rPr>
              <a:t>Pindell</a:t>
            </a:r>
            <a:r>
              <a:rPr sz="1050" i="1" spc="-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et</a:t>
            </a:r>
            <a:r>
              <a:rPr sz="1050" i="1" spc="-38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al. </a:t>
            </a:r>
            <a:r>
              <a:rPr sz="1050" i="1" spc="-8" dirty="0">
                <a:latin typeface="Calibri"/>
                <a:cs typeface="Calibri"/>
              </a:rPr>
              <a:t>(2012)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75192" y="2624827"/>
            <a:ext cx="1481614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dirty="0">
                <a:latin typeface="Calibri"/>
                <a:cs typeface="Calibri"/>
              </a:rPr>
              <a:t>Meschede</a:t>
            </a:r>
            <a:r>
              <a:rPr sz="1050" i="1" spc="-3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and</a:t>
            </a:r>
            <a:r>
              <a:rPr sz="1050" i="1" spc="-3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Frisch,</a:t>
            </a:r>
            <a:r>
              <a:rPr sz="1050" i="1" spc="-30" dirty="0">
                <a:latin typeface="Calibri"/>
                <a:cs typeface="Calibri"/>
              </a:rPr>
              <a:t> </a:t>
            </a:r>
            <a:r>
              <a:rPr sz="1050" i="1" spc="-15" dirty="0">
                <a:latin typeface="Calibri"/>
                <a:cs typeface="Calibri"/>
              </a:rPr>
              <a:t>1998</a:t>
            </a:r>
            <a:endParaRPr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78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5119" y="907780"/>
            <a:ext cx="1333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88888"/>
                </a:solidFill>
                <a:latin typeface="Calibri"/>
                <a:cs typeface="Calibri"/>
              </a:rPr>
              <a:t>57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7544" y="358941"/>
            <a:ext cx="7850981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spc="-8" dirty="0"/>
              <a:t>Intermediate</a:t>
            </a:r>
            <a:r>
              <a:rPr spc="-83" dirty="0"/>
              <a:t> </a:t>
            </a:r>
            <a:r>
              <a:rPr dirty="0"/>
              <a:t>model</a:t>
            </a:r>
            <a:r>
              <a:rPr spc="-41" dirty="0"/>
              <a:t> </a:t>
            </a:r>
            <a:endParaRPr spc="-8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32" y="1721644"/>
            <a:ext cx="8851106" cy="27860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1463" y="4619387"/>
            <a:ext cx="425005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Double-</a:t>
            </a:r>
            <a:r>
              <a:rPr sz="1350" dirty="0">
                <a:latin typeface="Calibri"/>
                <a:cs typeface="Calibri"/>
              </a:rPr>
              <a:t>arc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collision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with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westward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dipping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subduction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zone.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463" y="5034438"/>
            <a:ext cx="7912418" cy="6302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Arguments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against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this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theory:</a:t>
            </a:r>
            <a:endParaRPr sz="1350" dirty="0">
              <a:latin typeface="Calibri"/>
              <a:cs typeface="Calibri"/>
            </a:endParaRPr>
          </a:p>
          <a:p>
            <a:pPr marL="223838" marR="3810" indent="-214789">
              <a:lnSpc>
                <a:spcPct val="100800"/>
              </a:lnSpc>
              <a:buFont typeface="Arial"/>
              <a:buChar char="•"/>
              <a:tabLst>
                <a:tab pos="223838" algn="l"/>
              </a:tabLst>
            </a:pPr>
            <a:r>
              <a:rPr sz="1350" dirty="0">
                <a:latin typeface="Calibri"/>
                <a:cs typeface="Calibri"/>
              </a:rPr>
              <a:t>Lack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arc</a:t>
            </a:r>
            <a:r>
              <a:rPr sz="1350" spc="-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magmatism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pre-</a:t>
            </a:r>
            <a:r>
              <a:rPr sz="1350" dirty="0">
                <a:latin typeface="Calibri"/>
                <a:cs typeface="Calibri"/>
              </a:rPr>
              <a:t>dating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Early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Cretaceous,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which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should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have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resulted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from</a:t>
            </a:r>
            <a:r>
              <a:rPr sz="1350" spc="-8" dirty="0">
                <a:latin typeface="Calibri"/>
                <a:cs typeface="Calibri"/>
              </a:rPr>
              <a:t> continuous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eastward </a:t>
            </a:r>
            <a:r>
              <a:rPr sz="1350" dirty="0">
                <a:latin typeface="Calibri"/>
                <a:cs typeface="Calibri"/>
              </a:rPr>
              <a:t>subduction</a:t>
            </a:r>
            <a:r>
              <a:rPr sz="1350" spc="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Farallon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plate.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97654" y="4619387"/>
            <a:ext cx="726281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dirty="0">
                <a:latin typeface="Calibri"/>
                <a:cs typeface="Calibri"/>
              </a:rPr>
              <a:t>Mann</a:t>
            </a:r>
            <a:r>
              <a:rPr sz="1050" i="1" spc="-26" dirty="0">
                <a:latin typeface="Calibri"/>
                <a:cs typeface="Calibri"/>
              </a:rPr>
              <a:t> </a:t>
            </a:r>
            <a:r>
              <a:rPr sz="1050" i="1" spc="-8" dirty="0">
                <a:latin typeface="Calibri"/>
                <a:cs typeface="Calibri"/>
              </a:rPr>
              <a:t>(2007)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73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dattaman.com/wp-content/uploads/2013/07/Oil-Reserves-by-Coun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4" y="3284983"/>
            <a:ext cx="4909486" cy="357301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Olie in Venezuela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Veel verschillende settings die tot olie- en gasvoorkomens hebben geleid, meeste in voorlandbekkens!</a:t>
            </a:r>
            <a:endParaRPr lang="en-US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212" y="3284984"/>
            <a:ext cx="4245787" cy="357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995936" y="4221088"/>
            <a:ext cx="2736304" cy="7920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617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EE038D4-1002-5085-D45E-2D6E1450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NL" dirty="0"/>
          </a:p>
        </p:txBody>
      </p:sp>
      <p:pic>
        <p:nvPicPr>
          <p:cNvPr id="9220" name="Picture 3" descr="oilwindow.jpg">
            <a:extLst>
              <a:ext uri="{FF2B5EF4-FFF2-40B4-BE49-F238E27FC236}">
                <a16:creationId xmlns:a16="http://schemas.microsoft.com/office/drawing/2014/main" id="{B3E0E67E-65AA-B653-D36C-CED8DC134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571500"/>
            <a:ext cx="870108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itle 1">
            <a:extLst>
              <a:ext uri="{FF2B5EF4-FFF2-40B4-BE49-F238E27FC236}">
                <a16:creationId xmlns:a16="http://schemas.microsoft.com/office/drawing/2014/main" id="{E360161B-7FEA-8523-506C-300C1D960498}"/>
              </a:ext>
            </a:extLst>
          </p:cNvPr>
          <p:cNvSpPr>
            <a:spLocks/>
          </p:cNvSpPr>
          <p:nvPr/>
        </p:nvSpPr>
        <p:spPr bwMode="auto">
          <a:xfrm>
            <a:off x="5635068" y="3046412"/>
            <a:ext cx="317869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NL" sz="32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Dikke</a:t>
            </a:r>
            <a:r>
              <a:rPr lang="en-US" altLang="en-NL" sz="32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NL" sz="32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zware</a:t>
            </a:r>
            <a:r>
              <a:rPr lang="en-US" altLang="en-NL" sz="32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32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olie</a:t>
            </a:r>
            <a:r>
              <a:rPr lang="en-US" altLang="en-NL" sz="32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altLang="en-NL" sz="32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NL" sz="24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Genoeg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druk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temperatuur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steeds ‘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eenvoudigere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verbindingen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waaruit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gas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ontsnapt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olie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zelfde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soort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-‘Heavy’ want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hogere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dichtheid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zwaarder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water!)</a:t>
            </a:r>
          </a:p>
          <a:p>
            <a:pPr algn="l"/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-minder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vloeibaar</a:t>
            </a:r>
            <a:endParaRPr lang="en-US" altLang="en-NL" sz="2000" b="0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en-NL" sz="2000" b="0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Winning door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bv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stoom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of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bepaalde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NL" sz="2000" b="0" dirty="0" err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bacterie</a:t>
            </a:r>
            <a:r>
              <a:rPr lang="en-US" altLang="en-NL" sz="2000" b="0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NL" sz="2400" b="0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D46888-CA2A-CE30-E144-F3B5CEAD04D7}"/>
              </a:ext>
            </a:extLst>
          </p:cNvPr>
          <p:cNvSpPr/>
          <p:nvPr/>
        </p:nvSpPr>
        <p:spPr>
          <a:xfrm>
            <a:off x="169168" y="2564905"/>
            <a:ext cx="874440" cy="3456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4775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5656" y="0"/>
            <a:ext cx="5038344" cy="2880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Voorlandbekken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  <p:pic>
        <p:nvPicPr>
          <p:cNvPr id="6" name="Picture 5" descr="fig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5741" y="2636912"/>
            <a:ext cx="5910755" cy="403244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pPr>
              <a:buNone/>
            </a:pPr>
            <a:r>
              <a:rPr lang="nl-NL" dirty="0"/>
              <a:t>Onder gewicht gebergte buigt plaat door:</a:t>
            </a:r>
          </a:p>
          <a:p>
            <a:pPr>
              <a:buNone/>
            </a:pPr>
            <a:r>
              <a:rPr lang="nl-NL" dirty="0"/>
              <a:t>Dalend gebied vangt erosieproducten op of loopt vol water (+</a:t>
            </a:r>
            <a:r>
              <a:rPr lang="nl-NL" dirty="0" err="1"/>
              <a:t>bulge</a:t>
            </a:r>
            <a:r>
              <a:rPr lang="nl-NL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916671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ubandeantre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8727" y="0"/>
            <a:ext cx="5045273" cy="6858000"/>
          </a:xfrm>
          <a:prstGeom prst="rect">
            <a:avLst/>
          </a:prstGeom>
        </p:spPr>
      </p:pic>
      <p:pic>
        <p:nvPicPr>
          <p:cNvPr id="5" name="Picture 4" descr="VM-slid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3779912" cy="4780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Andes Voorlandbekkens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517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Voorlandbekken Venezuela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/>
              <a:t>Meer dan 7 kilometer sediment in ~15 miljoen jaar: bedekte moedergesteente genoeg om er olie uit te laten ontstaan</a:t>
            </a:r>
            <a:endParaRPr lang="en-US" dirty="0"/>
          </a:p>
        </p:txBody>
      </p:sp>
      <p:pic>
        <p:nvPicPr>
          <p:cNvPr id="4" name="Picture 3" descr="orinoco-oil-belt-l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153680"/>
            <a:ext cx="6876256" cy="3659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1166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791" y="929059"/>
            <a:ext cx="8283209" cy="444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8043" y="176112"/>
            <a:ext cx="3425957" cy="238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080"/>
            <a:ext cx="3532822" cy="261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129864"/>
            <a:ext cx="3599759" cy="255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Olie VZ in andere settings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5368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296"/>
            <a:ext cx="658391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9512" y="260648"/>
            <a:ext cx="5472608" cy="576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Rondje om continent, met klok mee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644495"/>
            <a:ext cx="316835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Actieve continentrand (west/noord/zuid) </a:t>
            </a:r>
          </a:p>
          <a:p>
            <a:r>
              <a:rPr lang="nl-NL" dirty="0"/>
              <a:t>	</a:t>
            </a:r>
            <a:r>
              <a:rPr lang="nl-NL" dirty="0" err="1"/>
              <a:t>vs</a:t>
            </a:r>
            <a:r>
              <a:rPr lang="nl-NL" dirty="0"/>
              <a:t> </a:t>
            </a:r>
          </a:p>
          <a:p>
            <a:r>
              <a:rPr lang="nl-NL" dirty="0"/>
              <a:t>passieve continentrand (oost)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3501008"/>
            <a:ext cx="216024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Divergent, </a:t>
            </a:r>
            <a:r>
              <a:rPr lang="nl-NL" dirty="0" err="1"/>
              <a:t>transform</a:t>
            </a:r>
            <a:r>
              <a:rPr lang="nl-NL" dirty="0"/>
              <a:t> (2x) en convergent. Lekker makkelijk?!</a:t>
            </a:r>
          </a:p>
          <a:p>
            <a:r>
              <a:rPr lang="nl-NL" dirty="0"/>
              <a:t>Rondje om het continent!</a:t>
            </a:r>
            <a:br>
              <a:rPr lang="nl-NL" dirty="0"/>
            </a:b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rustag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988" y="882650"/>
            <a:ext cx="8882062" cy="5859463"/>
          </a:xfrm>
          <a:noFill/>
        </p:spPr>
      </p:pic>
      <p:sp>
        <p:nvSpPr>
          <p:cNvPr id="5" name="Rectangle 4"/>
          <p:cNvSpPr/>
          <p:nvPr/>
        </p:nvSpPr>
        <p:spPr>
          <a:xfrm>
            <a:off x="4355976" y="1556792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nl-NL" dirty="0"/>
              <a:t>Dat opschuiven naar westen kon alleen als daar ergens korst verdwijnt: </a:t>
            </a:r>
            <a:r>
              <a:rPr lang="nl-NL" dirty="0" err="1"/>
              <a:t>subductie</a:t>
            </a:r>
            <a:endParaRPr lang="nl-NL" dirty="0"/>
          </a:p>
          <a:p>
            <a:r>
              <a:rPr lang="nl-NL" dirty="0"/>
              <a:t>Want: al groot deel van de oorspronkelijk symmetrische Grote Oceaan is al weg…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</a:t>
            </a:r>
            <a:endParaRPr lang="en-US" sz="1200" b="1" dirty="0"/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nl-NL" dirty="0"/>
              <a:t>Westzijde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5332" y="332656"/>
            <a:ext cx="106299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692696"/>
            <a:ext cx="339472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Westzijde: actieve marge!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6" descr="legenda kmzfile ocean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404664"/>
            <a:ext cx="977900" cy="44196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572000" y="2996952"/>
            <a:ext cx="374441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Oceanische korst die onderschuift </a:t>
            </a:r>
          </a:p>
          <a:p>
            <a:r>
              <a:rPr lang="nl-NL" dirty="0"/>
              <a:t>varieert sterk in ouderdom </a:t>
            </a:r>
          </a:p>
          <a:p>
            <a:r>
              <a:rPr lang="nl-NL" dirty="0"/>
              <a:t>(en dus dichtheid)</a:t>
            </a:r>
          </a:p>
          <a:p>
            <a:endParaRPr lang="nl-NL" dirty="0"/>
          </a:p>
          <a:p>
            <a:r>
              <a:rPr lang="nl-NL" dirty="0"/>
              <a:t>Scherpe grenzen (</a:t>
            </a:r>
            <a:r>
              <a:rPr lang="nl-NL" dirty="0" err="1"/>
              <a:t>transform</a:t>
            </a:r>
            <a:r>
              <a:rPr lang="nl-NL" dirty="0"/>
              <a:t> breuken) tussen verschillende delen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</a:t>
            </a:r>
            <a:endParaRPr lang="en-US" sz="1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42900" y="1125408"/>
            <a:ext cx="6172200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>
              <a:spcBef>
                <a:spcPts val="98"/>
              </a:spcBef>
            </a:pPr>
            <a:r>
              <a:rPr spc="-8" dirty="0"/>
              <a:t>Andes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46" y="116632"/>
            <a:ext cx="4822031" cy="400764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0" y="394950"/>
            <a:ext cx="9073008" cy="3501215"/>
          </a:xfrm>
          <a:prstGeom prst="rect">
            <a:avLst/>
          </a:prstGeom>
        </p:spPr>
        <p:txBody>
          <a:bodyPr vert="horz" wrap="square" lIns="0" tIns="210883" rIns="0" bIns="0" rtlCol="0">
            <a:spAutoFit/>
          </a:bodyPr>
          <a:lstStyle/>
          <a:p>
            <a:pPr marL="4970621">
              <a:spcBef>
                <a:spcPts val="75"/>
              </a:spcBef>
            </a:pPr>
            <a:r>
              <a:rPr sz="2400" spc="-8" dirty="0"/>
              <a:t>Long-</a:t>
            </a:r>
            <a:r>
              <a:rPr sz="2400" dirty="0"/>
              <a:t>lived</a:t>
            </a:r>
            <a:r>
              <a:rPr sz="2400" spc="-15" dirty="0"/>
              <a:t> east-</a:t>
            </a:r>
            <a:r>
              <a:rPr sz="2400" dirty="0"/>
              <a:t>ward</a:t>
            </a:r>
            <a:r>
              <a:rPr sz="2400" spc="45" dirty="0"/>
              <a:t> </a:t>
            </a:r>
            <a:r>
              <a:rPr sz="2400" spc="-8" dirty="0"/>
              <a:t>subduction</a:t>
            </a:r>
            <a:r>
              <a:rPr sz="2400" spc="-11" dirty="0"/>
              <a:t> </a:t>
            </a:r>
            <a:r>
              <a:rPr sz="2400" dirty="0"/>
              <a:t>below</a:t>
            </a:r>
            <a:r>
              <a:rPr sz="2400" spc="-41" dirty="0"/>
              <a:t> </a:t>
            </a:r>
            <a:r>
              <a:rPr sz="2400" dirty="0"/>
              <a:t>South</a:t>
            </a:r>
            <a:r>
              <a:rPr sz="2400" spc="-15" dirty="0"/>
              <a:t> </a:t>
            </a:r>
            <a:r>
              <a:rPr sz="2400" spc="-8" dirty="0"/>
              <a:t>America.</a:t>
            </a:r>
          </a:p>
          <a:p>
            <a:pPr marL="4961096"/>
            <a:endParaRPr sz="2400" spc="-8" dirty="0"/>
          </a:p>
          <a:p>
            <a:pPr marL="4970621"/>
            <a:r>
              <a:rPr sz="2400" spc="-15" dirty="0"/>
              <a:t>Variation</a:t>
            </a:r>
            <a:r>
              <a:rPr sz="2400" spc="-4" dirty="0"/>
              <a:t> </a:t>
            </a:r>
            <a:r>
              <a:rPr sz="2400" spc="-19" dirty="0"/>
              <a:t>in:</a:t>
            </a:r>
          </a:p>
          <a:p>
            <a:pPr marL="5184457" indent="-213836">
              <a:spcBef>
                <a:spcPts val="15"/>
              </a:spcBef>
              <a:buFont typeface="Arial"/>
              <a:buChar char="•"/>
              <a:tabLst>
                <a:tab pos="5184934" algn="l"/>
              </a:tabLst>
            </a:pPr>
            <a:r>
              <a:rPr sz="2400" dirty="0"/>
              <a:t>Movement</a:t>
            </a:r>
            <a:r>
              <a:rPr sz="2400" spc="-15" dirty="0"/>
              <a:t> </a:t>
            </a:r>
            <a:r>
              <a:rPr sz="2400" dirty="0"/>
              <a:t>of</a:t>
            </a:r>
            <a:r>
              <a:rPr sz="2400" spc="-34" dirty="0"/>
              <a:t> </a:t>
            </a:r>
            <a:r>
              <a:rPr sz="2400" dirty="0"/>
              <a:t>the</a:t>
            </a:r>
            <a:r>
              <a:rPr sz="2400" spc="-56" dirty="0"/>
              <a:t> </a:t>
            </a:r>
            <a:r>
              <a:rPr sz="2400" dirty="0"/>
              <a:t>Nazca</a:t>
            </a:r>
            <a:r>
              <a:rPr sz="2400" spc="-38" dirty="0"/>
              <a:t> </a:t>
            </a:r>
            <a:r>
              <a:rPr sz="2400" spc="-15" dirty="0"/>
              <a:t>plate</a:t>
            </a:r>
            <a:br>
              <a:rPr lang="en-US" sz="2400" spc="-15" dirty="0"/>
            </a:br>
            <a:endParaRPr sz="2400" spc="-15" dirty="0"/>
          </a:p>
          <a:p>
            <a:pPr marL="5184457" indent="-213836">
              <a:lnSpc>
                <a:spcPts val="1598"/>
              </a:lnSpc>
              <a:spcBef>
                <a:spcPts val="11"/>
              </a:spcBef>
              <a:buFont typeface="Arial"/>
              <a:buChar char="•"/>
              <a:tabLst>
                <a:tab pos="5184934" algn="l"/>
              </a:tabLst>
            </a:pPr>
            <a:r>
              <a:rPr sz="2400" spc="-8" dirty="0"/>
              <a:t>Magmatism</a:t>
            </a:r>
            <a:br>
              <a:rPr lang="en-US" sz="2400" spc="-8" dirty="0"/>
            </a:br>
            <a:endParaRPr sz="2400" spc="-8" dirty="0"/>
          </a:p>
          <a:p>
            <a:pPr marL="5184457" indent="-213836">
              <a:lnSpc>
                <a:spcPts val="1598"/>
              </a:lnSpc>
              <a:buFont typeface="Arial"/>
              <a:buChar char="•"/>
              <a:tabLst>
                <a:tab pos="5184934" algn="l"/>
              </a:tabLst>
            </a:pPr>
            <a:r>
              <a:rPr sz="2400" dirty="0"/>
              <a:t>Seismicity</a:t>
            </a:r>
            <a:r>
              <a:rPr sz="2400" spc="15" dirty="0"/>
              <a:t> </a:t>
            </a:r>
            <a:r>
              <a:rPr sz="2400" spc="-8" dirty="0"/>
              <a:t>(presence</a:t>
            </a:r>
            <a:r>
              <a:rPr sz="2400" spc="-34" dirty="0"/>
              <a:t> </a:t>
            </a:r>
            <a:r>
              <a:rPr sz="2400" spc="-8" dirty="0"/>
              <a:t>a-</a:t>
            </a:r>
            <a:r>
              <a:rPr sz="2400" dirty="0"/>
              <a:t>seismic </a:t>
            </a:r>
            <a:r>
              <a:rPr sz="2400" spc="-8" dirty="0"/>
              <a:t>zones)</a:t>
            </a:r>
          </a:p>
        </p:txBody>
      </p:sp>
    </p:spTree>
    <p:extLst>
      <p:ext uri="{BB962C8B-B14F-4D97-AF65-F5344CB8AC3E}">
        <p14:creationId xmlns:p14="http://schemas.microsoft.com/office/powerpoint/2010/main" val="2011723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Seismiciteit</a:t>
            </a:r>
            <a:r>
              <a:rPr lang="en-US" dirty="0"/>
              <a:t> met </a:t>
            </a:r>
            <a:r>
              <a:rPr lang="en-US" dirty="0" err="1"/>
              <a:t>diepte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 &gt; </a:t>
            </a:r>
            <a:r>
              <a:rPr lang="nl-NL" sz="1200" b="1" dirty="0" err="1"/>
              <a:t>seismiciteit</a:t>
            </a:r>
            <a:endParaRPr lang="en-US" sz="12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0C08C9-639A-E95C-0E59-A72F994D4DA1}"/>
              </a:ext>
            </a:extLst>
          </p:cNvPr>
          <p:cNvSpPr txBox="1">
            <a:spLocks/>
          </p:cNvSpPr>
          <p:nvPr/>
        </p:nvSpPr>
        <p:spPr>
          <a:xfrm>
            <a:off x="460235" y="16648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+mn-lt"/>
              </a:rPr>
              <a:t>trek op </a:t>
            </a:r>
            <a:r>
              <a:rPr lang="en-US" sz="2400" dirty="0" err="1">
                <a:latin typeface="+mn-lt"/>
              </a:rPr>
              <a:t>verschillende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plekken</a:t>
            </a:r>
            <a:r>
              <a:rPr lang="en-US" sz="2400" dirty="0">
                <a:latin typeface="+mn-lt"/>
              </a:rPr>
              <a:t> E-W </a:t>
            </a:r>
            <a:r>
              <a:rPr lang="en-US" sz="2400" dirty="0" err="1">
                <a:latin typeface="+mn-lt"/>
              </a:rPr>
              <a:t>profielen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zie</a:t>
            </a:r>
            <a:r>
              <a:rPr lang="en-US" sz="2400" dirty="0">
                <a:latin typeface="+mn-lt"/>
              </a:rPr>
              <a:t> de </a:t>
            </a:r>
            <a:r>
              <a:rPr lang="en-US" sz="2400" dirty="0" err="1">
                <a:latin typeface="+mn-lt"/>
              </a:rPr>
              <a:t>aardbevingen</a:t>
            </a:r>
            <a:r>
              <a:rPr lang="en-US" sz="2400" dirty="0">
                <a:latin typeface="+mn-lt"/>
              </a:rPr>
              <a:t> met </a:t>
            </a:r>
            <a:r>
              <a:rPr lang="en-US" sz="2400" dirty="0" err="1">
                <a:latin typeface="+mn-lt"/>
              </a:rPr>
              <a:t>diepte</a:t>
            </a:r>
            <a:r>
              <a:rPr lang="en-US" sz="2400" dirty="0">
                <a:latin typeface="+mn-lt"/>
              </a:rPr>
              <a:t>. En </a:t>
            </a:r>
            <a:r>
              <a:rPr lang="en-US" sz="2400" dirty="0" err="1">
                <a:latin typeface="+mn-lt"/>
              </a:rPr>
              <a:t>eentje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juist</a:t>
            </a:r>
            <a:r>
              <a:rPr lang="en-US" sz="2400" dirty="0">
                <a:latin typeface="+mn-lt"/>
              </a:rPr>
              <a:t> N-Z?!</a:t>
            </a:r>
            <a:endParaRPr lang="en-NL" sz="1600" dirty="0"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79D669-E200-9150-CB3D-D5627CCC3D26}"/>
              </a:ext>
            </a:extLst>
          </p:cNvPr>
          <p:cNvSpPr txBox="1">
            <a:spLocks/>
          </p:cNvSpPr>
          <p:nvPr/>
        </p:nvSpPr>
        <p:spPr>
          <a:xfrm>
            <a:off x="-26986" y="980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900" b="1" u="sng" dirty="0">
                <a:hlinkClick r:id="rId2"/>
              </a:rPr>
              <a:t>https://seismic-explorer.concord.org/</a:t>
            </a:r>
            <a:br>
              <a:rPr lang="en-US" sz="8900" b="1" u="sng" dirty="0"/>
            </a:br>
            <a:endParaRPr lang="en-N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Subductie</a:t>
            </a:r>
            <a:r>
              <a:rPr lang="en-US" dirty="0"/>
              <a:t>?!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overal</a:t>
            </a:r>
            <a:r>
              <a:rPr lang="en-US" dirty="0"/>
              <a:t> ‘</a:t>
            </a:r>
            <a:r>
              <a:rPr lang="en-US" dirty="0" err="1"/>
              <a:t>klassiek</a:t>
            </a:r>
            <a:r>
              <a:rPr lang="en-US" dirty="0"/>
              <a:t>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9339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340768"/>
            <a:ext cx="5580112" cy="326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7677" y="3573016"/>
            <a:ext cx="5026323" cy="309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chte verbindingslijn met pijl 6"/>
          <p:cNvCxnSpPr/>
          <p:nvPr/>
        </p:nvCxnSpPr>
        <p:spPr>
          <a:xfrm flipV="1">
            <a:off x="3707904" y="4318843"/>
            <a:ext cx="1296144" cy="2830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1557015" y="4601873"/>
            <a:ext cx="2006873" cy="163544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 &gt; </a:t>
            </a:r>
            <a:r>
              <a:rPr lang="nl-NL" sz="1200" b="1" dirty="0" err="1"/>
              <a:t>seismiciteit</a:t>
            </a:r>
            <a:endParaRPr lang="en-US" sz="1200" b="1" dirty="0"/>
          </a:p>
        </p:txBody>
      </p:sp>
      <p:cxnSp>
        <p:nvCxnSpPr>
          <p:cNvPr id="4" name="Rechte verbindingslijn 10">
            <a:extLst>
              <a:ext uri="{FF2B5EF4-FFF2-40B4-BE49-F238E27FC236}">
                <a16:creationId xmlns:a16="http://schemas.microsoft.com/office/drawing/2014/main" id="{8C5DBCD9-CA64-CF29-5008-47D71429A927}"/>
              </a:ext>
            </a:extLst>
          </p:cNvPr>
          <p:cNvCxnSpPr>
            <a:cxnSpLocks/>
          </p:cNvCxnSpPr>
          <p:nvPr/>
        </p:nvCxnSpPr>
        <p:spPr>
          <a:xfrm flipV="1">
            <a:off x="457200" y="3356992"/>
            <a:ext cx="1450008" cy="43204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6">
            <a:extLst>
              <a:ext uri="{FF2B5EF4-FFF2-40B4-BE49-F238E27FC236}">
                <a16:creationId xmlns:a16="http://schemas.microsoft.com/office/drawing/2014/main" id="{7B8A65E9-62C1-16A3-1899-BE45B949FC71}"/>
              </a:ext>
            </a:extLst>
          </p:cNvPr>
          <p:cNvCxnSpPr>
            <a:cxnSpLocks/>
          </p:cNvCxnSpPr>
          <p:nvPr/>
        </p:nvCxnSpPr>
        <p:spPr>
          <a:xfrm flipV="1">
            <a:off x="2164904" y="2636912"/>
            <a:ext cx="2335088" cy="6365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6598B7-1CD2-76F0-7158-6E570446FC93}"/>
              </a:ext>
            </a:extLst>
          </p:cNvPr>
          <p:cNvSpPr/>
          <p:nvPr/>
        </p:nvSpPr>
        <p:spPr>
          <a:xfrm>
            <a:off x="4860033" y="4077073"/>
            <a:ext cx="3675220" cy="2025654"/>
          </a:xfrm>
          <a:custGeom>
            <a:avLst/>
            <a:gdLst>
              <a:gd name="csX0" fmla="*/ 0 w 2726953"/>
              <a:gd name="csY0" fmla="*/ 132017 h 792088"/>
              <a:gd name="csX1" fmla="*/ 132017 w 2726953"/>
              <a:gd name="csY1" fmla="*/ 0 h 792088"/>
              <a:gd name="csX2" fmla="*/ 2594936 w 2726953"/>
              <a:gd name="csY2" fmla="*/ 0 h 792088"/>
              <a:gd name="csX3" fmla="*/ 2726953 w 2726953"/>
              <a:gd name="csY3" fmla="*/ 132017 h 792088"/>
              <a:gd name="csX4" fmla="*/ 2726953 w 2726953"/>
              <a:gd name="csY4" fmla="*/ 660071 h 792088"/>
              <a:gd name="csX5" fmla="*/ 2594936 w 2726953"/>
              <a:gd name="csY5" fmla="*/ 792088 h 792088"/>
              <a:gd name="csX6" fmla="*/ 132017 w 2726953"/>
              <a:gd name="csY6" fmla="*/ 792088 h 792088"/>
              <a:gd name="csX7" fmla="*/ 0 w 2726953"/>
              <a:gd name="csY7" fmla="*/ 660071 h 792088"/>
              <a:gd name="csX8" fmla="*/ 0 w 2726953"/>
              <a:gd name="csY8" fmla="*/ 132017 h 792088"/>
              <a:gd name="csX0" fmla="*/ 0 w 2739263"/>
              <a:gd name="csY0" fmla="*/ 132017 h 1977421"/>
              <a:gd name="csX1" fmla="*/ 132017 w 2739263"/>
              <a:gd name="csY1" fmla="*/ 0 h 1977421"/>
              <a:gd name="csX2" fmla="*/ 2594936 w 2739263"/>
              <a:gd name="csY2" fmla="*/ 0 h 1977421"/>
              <a:gd name="csX3" fmla="*/ 2726953 w 2739263"/>
              <a:gd name="csY3" fmla="*/ 132017 h 1977421"/>
              <a:gd name="csX4" fmla="*/ 2726953 w 2739263"/>
              <a:gd name="csY4" fmla="*/ 660071 h 1977421"/>
              <a:gd name="csX5" fmla="*/ 2696536 w 2739263"/>
              <a:gd name="csY5" fmla="*/ 1977421 h 1977421"/>
              <a:gd name="csX6" fmla="*/ 132017 w 2739263"/>
              <a:gd name="csY6" fmla="*/ 792088 h 1977421"/>
              <a:gd name="csX7" fmla="*/ 0 w 2739263"/>
              <a:gd name="csY7" fmla="*/ 660071 h 1977421"/>
              <a:gd name="csX8" fmla="*/ 0 w 2739263"/>
              <a:gd name="csY8" fmla="*/ 132017 h 1977421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726953 w 3675220"/>
              <a:gd name="csY3" fmla="*/ 132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32017 w 3675220"/>
              <a:gd name="csY6" fmla="*/ 7920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726953 w 3675220"/>
              <a:gd name="csY3" fmla="*/ 132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32017 w 3675220"/>
              <a:gd name="csY6" fmla="*/ 7920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32017 w 3675220"/>
              <a:gd name="csY6" fmla="*/ 7920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17603 w 3675220"/>
              <a:gd name="csY2" fmla="*/ 3048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17603 w 3675220"/>
              <a:gd name="csY2" fmla="*/ 3048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00669 w 3675220"/>
              <a:gd name="csY2" fmla="*/ 3302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00669 w 3675220"/>
              <a:gd name="csY2" fmla="*/ 3302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49869 w 3675220"/>
              <a:gd name="csY2" fmla="*/ 2878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49869 w 3675220"/>
              <a:gd name="csY2" fmla="*/ 2878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49869 w 3675220"/>
              <a:gd name="csY2" fmla="*/ 2878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748269 w 3675220"/>
              <a:gd name="csY2" fmla="*/ 330200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675220" h="2025654">
                <a:moveTo>
                  <a:pt x="0" y="132017"/>
                </a:moveTo>
                <a:cubicBezTo>
                  <a:pt x="0" y="59106"/>
                  <a:pt x="59106" y="0"/>
                  <a:pt x="132017" y="0"/>
                </a:cubicBezTo>
                <a:cubicBezTo>
                  <a:pt x="761079" y="251178"/>
                  <a:pt x="1432473" y="282222"/>
                  <a:pt x="1748269" y="330200"/>
                </a:cubicBezTo>
                <a:cubicBezTo>
                  <a:pt x="1973580" y="618066"/>
                  <a:pt x="2371352" y="1286772"/>
                  <a:pt x="2345952" y="1435883"/>
                </a:cubicBezTo>
                <a:cubicBezTo>
                  <a:pt x="2662041" y="2057812"/>
                  <a:pt x="3663931" y="1672209"/>
                  <a:pt x="3675220" y="1997804"/>
                </a:cubicBezTo>
                <a:cubicBezTo>
                  <a:pt x="3675220" y="2070715"/>
                  <a:pt x="2769447" y="1977421"/>
                  <a:pt x="2696536" y="1977421"/>
                </a:cubicBezTo>
                <a:cubicBezTo>
                  <a:pt x="1875563" y="1977421"/>
                  <a:pt x="2028257" y="622754"/>
                  <a:pt x="1672951" y="571954"/>
                </a:cubicBezTo>
                <a:cubicBezTo>
                  <a:pt x="1600040" y="571954"/>
                  <a:pt x="194733" y="335048"/>
                  <a:pt x="194733" y="262137"/>
                </a:cubicBezTo>
                <a:lnTo>
                  <a:pt x="0" y="132017"/>
                </a:lnTo>
                <a:close/>
              </a:path>
            </a:pathLst>
          </a:custGeom>
          <a:solidFill>
            <a:srgbClr val="738499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59D4DBB0-FE8C-AA2F-00E4-3FA1F0AFAC77}"/>
              </a:ext>
            </a:extLst>
          </p:cNvPr>
          <p:cNvSpPr/>
          <p:nvPr/>
        </p:nvSpPr>
        <p:spPr>
          <a:xfrm>
            <a:off x="5490877" y="2051062"/>
            <a:ext cx="2452078" cy="1198488"/>
          </a:xfrm>
          <a:custGeom>
            <a:avLst/>
            <a:gdLst>
              <a:gd name="csX0" fmla="*/ 0 w 2726953"/>
              <a:gd name="csY0" fmla="*/ 132017 h 792088"/>
              <a:gd name="csX1" fmla="*/ 132017 w 2726953"/>
              <a:gd name="csY1" fmla="*/ 0 h 792088"/>
              <a:gd name="csX2" fmla="*/ 2594936 w 2726953"/>
              <a:gd name="csY2" fmla="*/ 0 h 792088"/>
              <a:gd name="csX3" fmla="*/ 2726953 w 2726953"/>
              <a:gd name="csY3" fmla="*/ 132017 h 792088"/>
              <a:gd name="csX4" fmla="*/ 2726953 w 2726953"/>
              <a:gd name="csY4" fmla="*/ 660071 h 792088"/>
              <a:gd name="csX5" fmla="*/ 2594936 w 2726953"/>
              <a:gd name="csY5" fmla="*/ 792088 h 792088"/>
              <a:gd name="csX6" fmla="*/ 132017 w 2726953"/>
              <a:gd name="csY6" fmla="*/ 792088 h 792088"/>
              <a:gd name="csX7" fmla="*/ 0 w 2726953"/>
              <a:gd name="csY7" fmla="*/ 660071 h 792088"/>
              <a:gd name="csX8" fmla="*/ 0 w 2726953"/>
              <a:gd name="csY8" fmla="*/ 132017 h 792088"/>
              <a:gd name="csX0" fmla="*/ 0 w 2739263"/>
              <a:gd name="csY0" fmla="*/ 132017 h 1977421"/>
              <a:gd name="csX1" fmla="*/ 132017 w 2739263"/>
              <a:gd name="csY1" fmla="*/ 0 h 1977421"/>
              <a:gd name="csX2" fmla="*/ 2594936 w 2739263"/>
              <a:gd name="csY2" fmla="*/ 0 h 1977421"/>
              <a:gd name="csX3" fmla="*/ 2726953 w 2739263"/>
              <a:gd name="csY3" fmla="*/ 132017 h 1977421"/>
              <a:gd name="csX4" fmla="*/ 2726953 w 2739263"/>
              <a:gd name="csY4" fmla="*/ 660071 h 1977421"/>
              <a:gd name="csX5" fmla="*/ 2696536 w 2739263"/>
              <a:gd name="csY5" fmla="*/ 1977421 h 1977421"/>
              <a:gd name="csX6" fmla="*/ 132017 w 2739263"/>
              <a:gd name="csY6" fmla="*/ 792088 h 1977421"/>
              <a:gd name="csX7" fmla="*/ 0 w 2739263"/>
              <a:gd name="csY7" fmla="*/ 660071 h 1977421"/>
              <a:gd name="csX8" fmla="*/ 0 w 2739263"/>
              <a:gd name="csY8" fmla="*/ 132017 h 1977421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726953 w 3675220"/>
              <a:gd name="csY3" fmla="*/ 132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32017 w 3675220"/>
              <a:gd name="csY6" fmla="*/ 7920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726953 w 3675220"/>
              <a:gd name="csY3" fmla="*/ 132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32017 w 3675220"/>
              <a:gd name="csY6" fmla="*/ 7920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32017 w 3675220"/>
              <a:gd name="csY6" fmla="*/ 7920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0 w 3675220"/>
              <a:gd name="csY7" fmla="*/ 660071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594936 w 3675220"/>
              <a:gd name="csY2" fmla="*/ 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2070003 w 3675220"/>
              <a:gd name="csY2" fmla="*/ 296333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17603 w 3675220"/>
              <a:gd name="csY2" fmla="*/ 3048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17603 w 3675220"/>
              <a:gd name="csY2" fmla="*/ 3048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00669 w 3675220"/>
              <a:gd name="csY2" fmla="*/ 3302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900669 w 3675220"/>
              <a:gd name="csY2" fmla="*/ 330200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486684 w 3675220"/>
              <a:gd name="csY6" fmla="*/ 461888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430619 w 3675220"/>
              <a:gd name="csY3" fmla="*/ 1529017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58336 w 3675220"/>
              <a:gd name="csY2" fmla="*/ 2624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49869 w 3675220"/>
              <a:gd name="csY2" fmla="*/ 2878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49869 w 3675220"/>
              <a:gd name="csY2" fmla="*/ 2878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849869 w 3675220"/>
              <a:gd name="csY2" fmla="*/ 287867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132017 h 2025654"/>
              <a:gd name="csX1" fmla="*/ 132017 w 3675220"/>
              <a:gd name="csY1" fmla="*/ 0 h 2025654"/>
              <a:gd name="csX2" fmla="*/ 1748269 w 3675220"/>
              <a:gd name="csY2" fmla="*/ 330200 h 2025654"/>
              <a:gd name="csX3" fmla="*/ 2345952 w 3675220"/>
              <a:gd name="csY3" fmla="*/ 1435883 h 2025654"/>
              <a:gd name="csX4" fmla="*/ 3675220 w 3675220"/>
              <a:gd name="csY4" fmla="*/ 1997804 h 2025654"/>
              <a:gd name="csX5" fmla="*/ 2696536 w 3675220"/>
              <a:gd name="csY5" fmla="*/ 1977421 h 2025654"/>
              <a:gd name="csX6" fmla="*/ 1672951 w 3675220"/>
              <a:gd name="csY6" fmla="*/ 571954 h 2025654"/>
              <a:gd name="csX7" fmla="*/ 194733 w 3675220"/>
              <a:gd name="csY7" fmla="*/ 262137 h 2025654"/>
              <a:gd name="csX8" fmla="*/ 0 w 3675220"/>
              <a:gd name="csY8" fmla="*/ 132017 h 2025654"/>
              <a:gd name="csX0" fmla="*/ 0 w 3675220"/>
              <a:gd name="csY0" fmla="*/ 27851 h 1921488"/>
              <a:gd name="csX1" fmla="*/ 648484 w 3675220"/>
              <a:gd name="csY1" fmla="*/ 48234 h 1921488"/>
              <a:gd name="csX2" fmla="*/ 1748269 w 3675220"/>
              <a:gd name="csY2" fmla="*/ 226034 h 1921488"/>
              <a:gd name="csX3" fmla="*/ 2345952 w 3675220"/>
              <a:gd name="csY3" fmla="*/ 1331717 h 1921488"/>
              <a:gd name="csX4" fmla="*/ 3675220 w 3675220"/>
              <a:gd name="csY4" fmla="*/ 1893638 h 1921488"/>
              <a:gd name="csX5" fmla="*/ 2696536 w 3675220"/>
              <a:gd name="csY5" fmla="*/ 1873255 h 1921488"/>
              <a:gd name="csX6" fmla="*/ 1672951 w 3675220"/>
              <a:gd name="csY6" fmla="*/ 467788 h 1921488"/>
              <a:gd name="csX7" fmla="*/ 194733 w 3675220"/>
              <a:gd name="csY7" fmla="*/ 157971 h 1921488"/>
              <a:gd name="csX8" fmla="*/ 0 w 3675220"/>
              <a:gd name="csY8" fmla="*/ 27851 h 1921488"/>
              <a:gd name="csX0" fmla="*/ 372534 w 3480487"/>
              <a:gd name="csY0" fmla="*/ 132017 h 1873254"/>
              <a:gd name="csX1" fmla="*/ 453751 w 3480487"/>
              <a:gd name="csY1" fmla="*/ 0 h 1873254"/>
              <a:gd name="csX2" fmla="*/ 1553536 w 3480487"/>
              <a:gd name="csY2" fmla="*/ 177800 h 1873254"/>
              <a:gd name="csX3" fmla="*/ 2151219 w 3480487"/>
              <a:gd name="csY3" fmla="*/ 1283483 h 1873254"/>
              <a:gd name="csX4" fmla="*/ 3480487 w 3480487"/>
              <a:gd name="csY4" fmla="*/ 1845404 h 1873254"/>
              <a:gd name="csX5" fmla="*/ 2501803 w 3480487"/>
              <a:gd name="csY5" fmla="*/ 1825021 h 1873254"/>
              <a:gd name="csX6" fmla="*/ 1478218 w 3480487"/>
              <a:gd name="csY6" fmla="*/ 419554 h 1873254"/>
              <a:gd name="csX7" fmla="*/ 0 w 3480487"/>
              <a:gd name="csY7" fmla="*/ 109737 h 1873254"/>
              <a:gd name="csX8" fmla="*/ 372534 w 3480487"/>
              <a:gd name="csY8" fmla="*/ 132017 h 1873254"/>
              <a:gd name="csX0" fmla="*/ 0 w 3107953"/>
              <a:gd name="csY0" fmla="*/ 132017 h 1873254"/>
              <a:gd name="csX1" fmla="*/ 81217 w 3107953"/>
              <a:gd name="csY1" fmla="*/ 0 h 1873254"/>
              <a:gd name="csX2" fmla="*/ 1181002 w 3107953"/>
              <a:gd name="csY2" fmla="*/ 177800 h 1873254"/>
              <a:gd name="csX3" fmla="*/ 1778685 w 3107953"/>
              <a:gd name="csY3" fmla="*/ 1283483 h 1873254"/>
              <a:gd name="csX4" fmla="*/ 3107953 w 3107953"/>
              <a:gd name="csY4" fmla="*/ 1845404 h 1873254"/>
              <a:gd name="csX5" fmla="*/ 2129269 w 3107953"/>
              <a:gd name="csY5" fmla="*/ 1825021 h 1873254"/>
              <a:gd name="csX6" fmla="*/ 1105684 w 3107953"/>
              <a:gd name="csY6" fmla="*/ 419554 h 1873254"/>
              <a:gd name="csX7" fmla="*/ 846666 w 3107953"/>
              <a:gd name="csY7" fmla="*/ 355270 h 1873254"/>
              <a:gd name="csX8" fmla="*/ 0 w 3107953"/>
              <a:gd name="csY8" fmla="*/ 132017 h 1873254"/>
              <a:gd name="csX0" fmla="*/ 0 w 3107953"/>
              <a:gd name="csY0" fmla="*/ 132017 h 1873254"/>
              <a:gd name="csX1" fmla="*/ 81217 w 3107953"/>
              <a:gd name="csY1" fmla="*/ 0 h 1873254"/>
              <a:gd name="csX2" fmla="*/ 1181002 w 3107953"/>
              <a:gd name="csY2" fmla="*/ 177800 h 1873254"/>
              <a:gd name="csX3" fmla="*/ 1778685 w 3107953"/>
              <a:gd name="csY3" fmla="*/ 1283483 h 1873254"/>
              <a:gd name="csX4" fmla="*/ 3107953 w 3107953"/>
              <a:gd name="csY4" fmla="*/ 1845404 h 1873254"/>
              <a:gd name="csX5" fmla="*/ 2129269 w 3107953"/>
              <a:gd name="csY5" fmla="*/ 1825021 h 1873254"/>
              <a:gd name="csX6" fmla="*/ 1368151 w 3107953"/>
              <a:gd name="csY6" fmla="*/ 732821 h 1873254"/>
              <a:gd name="csX7" fmla="*/ 846666 w 3107953"/>
              <a:gd name="csY7" fmla="*/ 355270 h 1873254"/>
              <a:gd name="csX8" fmla="*/ 0 w 3107953"/>
              <a:gd name="csY8" fmla="*/ 132017 h 1873254"/>
              <a:gd name="csX0" fmla="*/ 0 w 3107953"/>
              <a:gd name="csY0" fmla="*/ 132017 h 1873254"/>
              <a:gd name="csX1" fmla="*/ 81217 w 3107953"/>
              <a:gd name="csY1" fmla="*/ 0 h 1873254"/>
              <a:gd name="csX2" fmla="*/ 630669 w 3107953"/>
              <a:gd name="csY2" fmla="*/ 101600 h 1873254"/>
              <a:gd name="csX3" fmla="*/ 1778685 w 3107953"/>
              <a:gd name="csY3" fmla="*/ 1283483 h 1873254"/>
              <a:gd name="csX4" fmla="*/ 3107953 w 3107953"/>
              <a:gd name="csY4" fmla="*/ 1845404 h 1873254"/>
              <a:gd name="csX5" fmla="*/ 2129269 w 3107953"/>
              <a:gd name="csY5" fmla="*/ 1825021 h 1873254"/>
              <a:gd name="csX6" fmla="*/ 1368151 w 3107953"/>
              <a:gd name="csY6" fmla="*/ 732821 h 1873254"/>
              <a:gd name="csX7" fmla="*/ 846666 w 3107953"/>
              <a:gd name="csY7" fmla="*/ 355270 h 1873254"/>
              <a:gd name="csX8" fmla="*/ 0 w 3107953"/>
              <a:gd name="csY8" fmla="*/ 132017 h 1873254"/>
              <a:gd name="csX0" fmla="*/ 0 w 3107953"/>
              <a:gd name="csY0" fmla="*/ 132017 h 1873254"/>
              <a:gd name="csX1" fmla="*/ 81217 w 3107953"/>
              <a:gd name="csY1" fmla="*/ 0 h 1873254"/>
              <a:gd name="csX2" fmla="*/ 630669 w 3107953"/>
              <a:gd name="csY2" fmla="*/ 101600 h 1873254"/>
              <a:gd name="csX3" fmla="*/ 1778685 w 3107953"/>
              <a:gd name="csY3" fmla="*/ 1283483 h 1873254"/>
              <a:gd name="csX4" fmla="*/ 3107953 w 3107953"/>
              <a:gd name="csY4" fmla="*/ 1845404 h 1873254"/>
              <a:gd name="csX5" fmla="*/ 2129269 w 3107953"/>
              <a:gd name="csY5" fmla="*/ 1825021 h 1873254"/>
              <a:gd name="csX6" fmla="*/ 1368151 w 3107953"/>
              <a:gd name="csY6" fmla="*/ 732821 h 1873254"/>
              <a:gd name="csX7" fmla="*/ 846666 w 3107953"/>
              <a:gd name="csY7" fmla="*/ 355270 h 1873254"/>
              <a:gd name="csX8" fmla="*/ 0 w 3107953"/>
              <a:gd name="csY8" fmla="*/ 132017 h 1873254"/>
              <a:gd name="csX0" fmla="*/ 17319 w 3125272"/>
              <a:gd name="csY0" fmla="*/ 157417 h 1898654"/>
              <a:gd name="csX1" fmla="*/ 39269 w 3125272"/>
              <a:gd name="csY1" fmla="*/ 0 h 1898654"/>
              <a:gd name="csX2" fmla="*/ 647988 w 3125272"/>
              <a:gd name="csY2" fmla="*/ 127000 h 1898654"/>
              <a:gd name="csX3" fmla="*/ 1796004 w 3125272"/>
              <a:gd name="csY3" fmla="*/ 1308883 h 1898654"/>
              <a:gd name="csX4" fmla="*/ 3125272 w 3125272"/>
              <a:gd name="csY4" fmla="*/ 1870804 h 1898654"/>
              <a:gd name="csX5" fmla="*/ 2146588 w 3125272"/>
              <a:gd name="csY5" fmla="*/ 1850421 h 1898654"/>
              <a:gd name="csX6" fmla="*/ 1385470 w 3125272"/>
              <a:gd name="csY6" fmla="*/ 758221 h 1898654"/>
              <a:gd name="csX7" fmla="*/ 863985 w 3125272"/>
              <a:gd name="csY7" fmla="*/ 380670 h 1898654"/>
              <a:gd name="csX8" fmla="*/ 17319 w 3125272"/>
              <a:gd name="csY8" fmla="*/ 157417 h 1898654"/>
              <a:gd name="csX0" fmla="*/ 17319 w 3125272"/>
              <a:gd name="csY0" fmla="*/ 157417 h 1898654"/>
              <a:gd name="csX1" fmla="*/ 39269 w 3125272"/>
              <a:gd name="csY1" fmla="*/ 0 h 1898654"/>
              <a:gd name="csX2" fmla="*/ 647988 w 3125272"/>
              <a:gd name="csY2" fmla="*/ 127000 h 1898654"/>
              <a:gd name="csX3" fmla="*/ 1542004 w 3125272"/>
              <a:gd name="csY3" fmla="*/ 589216 h 1898654"/>
              <a:gd name="csX4" fmla="*/ 3125272 w 3125272"/>
              <a:gd name="csY4" fmla="*/ 1870804 h 1898654"/>
              <a:gd name="csX5" fmla="*/ 2146588 w 3125272"/>
              <a:gd name="csY5" fmla="*/ 1850421 h 1898654"/>
              <a:gd name="csX6" fmla="*/ 1385470 w 3125272"/>
              <a:gd name="csY6" fmla="*/ 758221 h 1898654"/>
              <a:gd name="csX7" fmla="*/ 863985 w 3125272"/>
              <a:gd name="csY7" fmla="*/ 380670 h 1898654"/>
              <a:gd name="csX8" fmla="*/ 17319 w 3125272"/>
              <a:gd name="csY8" fmla="*/ 157417 h 1898654"/>
              <a:gd name="csX0" fmla="*/ 17319 w 2162916"/>
              <a:gd name="csY0" fmla="*/ 157417 h 1850421"/>
              <a:gd name="csX1" fmla="*/ 39269 w 2162916"/>
              <a:gd name="csY1" fmla="*/ 0 h 1850421"/>
              <a:gd name="csX2" fmla="*/ 647988 w 2162916"/>
              <a:gd name="csY2" fmla="*/ 127000 h 1850421"/>
              <a:gd name="csX3" fmla="*/ 1542004 w 2162916"/>
              <a:gd name="csY3" fmla="*/ 589216 h 1850421"/>
              <a:gd name="csX4" fmla="*/ 2024606 w 2162916"/>
              <a:gd name="csY4" fmla="*/ 1159604 h 1850421"/>
              <a:gd name="csX5" fmla="*/ 2146588 w 2162916"/>
              <a:gd name="csY5" fmla="*/ 1850421 h 1850421"/>
              <a:gd name="csX6" fmla="*/ 1385470 w 2162916"/>
              <a:gd name="csY6" fmla="*/ 758221 h 1850421"/>
              <a:gd name="csX7" fmla="*/ 863985 w 2162916"/>
              <a:gd name="csY7" fmla="*/ 380670 h 1850421"/>
              <a:gd name="csX8" fmla="*/ 17319 w 2162916"/>
              <a:gd name="csY8" fmla="*/ 157417 h 1850421"/>
              <a:gd name="csX0" fmla="*/ 17319 w 2147860"/>
              <a:gd name="csY0" fmla="*/ 157417 h 1850421"/>
              <a:gd name="csX1" fmla="*/ 39269 w 2147860"/>
              <a:gd name="csY1" fmla="*/ 0 h 1850421"/>
              <a:gd name="csX2" fmla="*/ 647988 w 2147860"/>
              <a:gd name="csY2" fmla="*/ 127000 h 1850421"/>
              <a:gd name="csX3" fmla="*/ 1542004 w 2147860"/>
              <a:gd name="csY3" fmla="*/ 589216 h 1850421"/>
              <a:gd name="csX4" fmla="*/ 2146588 w 2147860"/>
              <a:gd name="csY4" fmla="*/ 1850421 h 1850421"/>
              <a:gd name="csX5" fmla="*/ 1385470 w 2147860"/>
              <a:gd name="csY5" fmla="*/ 758221 h 1850421"/>
              <a:gd name="csX6" fmla="*/ 863985 w 2147860"/>
              <a:gd name="csY6" fmla="*/ 380670 h 1850421"/>
              <a:gd name="csX7" fmla="*/ 17319 w 2147860"/>
              <a:gd name="csY7" fmla="*/ 157417 h 1850421"/>
              <a:gd name="csX0" fmla="*/ 17319 w 2105676"/>
              <a:gd name="csY0" fmla="*/ 157417 h 961421"/>
              <a:gd name="csX1" fmla="*/ 39269 w 2105676"/>
              <a:gd name="csY1" fmla="*/ 0 h 961421"/>
              <a:gd name="csX2" fmla="*/ 647988 w 2105676"/>
              <a:gd name="csY2" fmla="*/ 127000 h 961421"/>
              <a:gd name="csX3" fmla="*/ 1542004 w 2105676"/>
              <a:gd name="csY3" fmla="*/ 589216 h 961421"/>
              <a:gd name="csX4" fmla="*/ 2104255 w 2105676"/>
              <a:gd name="csY4" fmla="*/ 961421 h 961421"/>
              <a:gd name="csX5" fmla="*/ 1385470 w 2105676"/>
              <a:gd name="csY5" fmla="*/ 758221 h 961421"/>
              <a:gd name="csX6" fmla="*/ 863985 w 2105676"/>
              <a:gd name="csY6" fmla="*/ 380670 h 961421"/>
              <a:gd name="csX7" fmla="*/ 17319 w 2105676"/>
              <a:gd name="csY7" fmla="*/ 157417 h 961421"/>
              <a:gd name="csX0" fmla="*/ 17319 w 2107441"/>
              <a:gd name="csY0" fmla="*/ 157417 h 961421"/>
              <a:gd name="csX1" fmla="*/ 39269 w 2107441"/>
              <a:gd name="csY1" fmla="*/ 0 h 961421"/>
              <a:gd name="csX2" fmla="*/ 647988 w 2107441"/>
              <a:gd name="csY2" fmla="*/ 127000 h 961421"/>
              <a:gd name="csX3" fmla="*/ 1745204 w 2107441"/>
              <a:gd name="csY3" fmla="*/ 631549 h 961421"/>
              <a:gd name="csX4" fmla="*/ 2104255 w 2107441"/>
              <a:gd name="csY4" fmla="*/ 961421 h 961421"/>
              <a:gd name="csX5" fmla="*/ 1385470 w 2107441"/>
              <a:gd name="csY5" fmla="*/ 758221 h 961421"/>
              <a:gd name="csX6" fmla="*/ 863985 w 2107441"/>
              <a:gd name="csY6" fmla="*/ 380670 h 961421"/>
              <a:gd name="csX7" fmla="*/ 17319 w 2107441"/>
              <a:gd name="csY7" fmla="*/ 157417 h 961421"/>
              <a:gd name="csX0" fmla="*/ 17319 w 2107441"/>
              <a:gd name="csY0" fmla="*/ 157417 h 961421"/>
              <a:gd name="csX1" fmla="*/ 39269 w 2107441"/>
              <a:gd name="csY1" fmla="*/ 0 h 961421"/>
              <a:gd name="csX2" fmla="*/ 647988 w 2107441"/>
              <a:gd name="csY2" fmla="*/ 127000 h 961421"/>
              <a:gd name="csX3" fmla="*/ 1745204 w 2107441"/>
              <a:gd name="csY3" fmla="*/ 631549 h 961421"/>
              <a:gd name="csX4" fmla="*/ 2104255 w 2107441"/>
              <a:gd name="csY4" fmla="*/ 961421 h 961421"/>
              <a:gd name="csX5" fmla="*/ 1385470 w 2107441"/>
              <a:gd name="csY5" fmla="*/ 758221 h 961421"/>
              <a:gd name="csX6" fmla="*/ 635385 w 2107441"/>
              <a:gd name="csY6" fmla="*/ 321403 h 961421"/>
              <a:gd name="csX7" fmla="*/ 17319 w 2107441"/>
              <a:gd name="csY7" fmla="*/ 157417 h 961421"/>
              <a:gd name="csX0" fmla="*/ 17319 w 2107441"/>
              <a:gd name="csY0" fmla="*/ 157417 h 961421"/>
              <a:gd name="csX1" fmla="*/ 39269 w 2107441"/>
              <a:gd name="csY1" fmla="*/ 0 h 961421"/>
              <a:gd name="csX2" fmla="*/ 647988 w 2107441"/>
              <a:gd name="csY2" fmla="*/ 127000 h 961421"/>
              <a:gd name="csX3" fmla="*/ 1745204 w 2107441"/>
              <a:gd name="csY3" fmla="*/ 631549 h 961421"/>
              <a:gd name="csX4" fmla="*/ 2104255 w 2107441"/>
              <a:gd name="csY4" fmla="*/ 961421 h 961421"/>
              <a:gd name="csX5" fmla="*/ 1148404 w 2107441"/>
              <a:gd name="csY5" fmla="*/ 639688 h 961421"/>
              <a:gd name="csX6" fmla="*/ 635385 w 2107441"/>
              <a:gd name="csY6" fmla="*/ 321403 h 961421"/>
              <a:gd name="csX7" fmla="*/ 17319 w 2107441"/>
              <a:gd name="csY7" fmla="*/ 157417 h 961421"/>
              <a:gd name="csX0" fmla="*/ 17319 w 2107441"/>
              <a:gd name="csY0" fmla="*/ 157417 h 961421"/>
              <a:gd name="csX1" fmla="*/ 39269 w 2107441"/>
              <a:gd name="csY1" fmla="*/ 0 h 961421"/>
              <a:gd name="csX2" fmla="*/ 647988 w 2107441"/>
              <a:gd name="csY2" fmla="*/ 127000 h 961421"/>
              <a:gd name="csX3" fmla="*/ 1745204 w 2107441"/>
              <a:gd name="csY3" fmla="*/ 631549 h 961421"/>
              <a:gd name="csX4" fmla="*/ 2104255 w 2107441"/>
              <a:gd name="csY4" fmla="*/ 961421 h 961421"/>
              <a:gd name="csX5" fmla="*/ 1148404 w 2107441"/>
              <a:gd name="csY5" fmla="*/ 639688 h 961421"/>
              <a:gd name="csX6" fmla="*/ 635385 w 2107441"/>
              <a:gd name="csY6" fmla="*/ 321403 h 961421"/>
              <a:gd name="csX7" fmla="*/ 17319 w 2107441"/>
              <a:gd name="csY7" fmla="*/ 157417 h 961421"/>
              <a:gd name="csX0" fmla="*/ 17319 w 2106517"/>
              <a:gd name="csY0" fmla="*/ 157417 h 961421"/>
              <a:gd name="csX1" fmla="*/ 39269 w 2106517"/>
              <a:gd name="csY1" fmla="*/ 0 h 961421"/>
              <a:gd name="csX2" fmla="*/ 647988 w 2106517"/>
              <a:gd name="csY2" fmla="*/ 127000 h 961421"/>
              <a:gd name="csX3" fmla="*/ 1677471 w 2106517"/>
              <a:gd name="csY3" fmla="*/ 631549 h 961421"/>
              <a:gd name="csX4" fmla="*/ 2104255 w 2106517"/>
              <a:gd name="csY4" fmla="*/ 961421 h 961421"/>
              <a:gd name="csX5" fmla="*/ 1148404 w 2106517"/>
              <a:gd name="csY5" fmla="*/ 639688 h 961421"/>
              <a:gd name="csX6" fmla="*/ 635385 w 2106517"/>
              <a:gd name="csY6" fmla="*/ 321403 h 961421"/>
              <a:gd name="csX7" fmla="*/ 17319 w 2106517"/>
              <a:gd name="csY7" fmla="*/ 157417 h 961421"/>
              <a:gd name="csX0" fmla="*/ 17319 w 2106517"/>
              <a:gd name="csY0" fmla="*/ 157417 h 961421"/>
              <a:gd name="csX1" fmla="*/ 39269 w 2106517"/>
              <a:gd name="csY1" fmla="*/ 0 h 961421"/>
              <a:gd name="csX2" fmla="*/ 647988 w 2106517"/>
              <a:gd name="csY2" fmla="*/ 127000 h 961421"/>
              <a:gd name="csX3" fmla="*/ 1677471 w 2106517"/>
              <a:gd name="csY3" fmla="*/ 631549 h 961421"/>
              <a:gd name="csX4" fmla="*/ 2104255 w 2106517"/>
              <a:gd name="csY4" fmla="*/ 961421 h 961421"/>
              <a:gd name="csX5" fmla="*/ 1148404 w 2106517"/>
              <a:gd name="csY5" fmla="*/ 639688 h 961421"/>
              <a:gd name="csX6" fmla="*/ 635385 w 2106517"/>
              <a:gd name="csY6" fmla="*/ 321403 h 961421"/>
              <a:gd name="csX7" fmla="*/ 17319 w 2106517"/>
              <a:gd name="csY7" fmla="*/ 157417 h 961421"/>
              <a:gd name="csX0" fmla="*/ 17319 w 2107021"/>
              <a:gd name="csY0" fmla="*/ 157417 h 961421"/>
              <a:gd name="csX1" fmla="*/ 39269 w 2107021"/>
              <a:gd name="csY1" fmla="*/ 0 h 961421"/>
              <a:gd name="csX2" fmla="*/ 647988 w 2107021"/>
              <a:gd name="csY2" fmla="*/ 127000 h 961421"/>
              <a:gd name="csX3" fmla="*/ 1719804 w 2107021"/>
              <a:gd name="csY3" fmla="*/ 614616 h 961421"/>
              <a:gd name="csX4" fmla="*/ 2104255 w 2107021"/>
              <a:gd name="csY4" fmla="*/ 961421 h 961421"/>
              <a:gd name="csX5" fmla="*/ 1148404 w 2107021"/>
              <a:gd name="csY5" fmla="*/ 639688 h 961421"/>
              <a:gd name="csX6" fmla="*/ 635385 w 2107021"/>
              <a:gd name="csY6" fmla="*/ 321403 h 961421"/>
              <a:gd name="csX7" fmla="*/ 17319 w 2107021"/>
              <a:gd name="csY7" fmla="*/ 157417 h 961421"/>
              <a:gd name="csX0" fmla="*/ 17319 w 2115527"/>
              <a:gd name="csY0" fmla="*/ 157417 h 961421"/>
              <a:gd name="csX1" fmla="*/ 39269 w 2115527"/>
              <a:gd name="csY1" fmla="*/ 0 h 961421"/>
              <a:gd name="csX2" fmla="*/ 647988 w 2115527"/>
              <a:gd name="csY2" fmla="*/ 127000 h 961421"/>
              <a:gd name="csX3" fmla="*/ 1719804 w 2115527"/>
              <a:gd name="csY3" fmla="*/ 614616 h 961421"/>
              <a:gd name="csX4" fmla="*/ 2104255 w 2115527"/>
              <a:gd name="csY4" fmla="*/ 961421 h 961421"/>
              <a:gd name="csX5" fmla="*/ 1148404 w 2115527"/>
              <a:gd name="csY5" fmla="*/ 639688 h 961421"/>
              <a:gd name="csX6" fmla="*/ 635385 w 2115527"/>
              <a:gd name="csY6" fmla="*/ 321403 h 961421"/>
              <a:gd name="csX7" fmla="*/ 17319 w 2115527"/>
              <a:gd name="csY7" fmla="*/ 157417 h 961421"/>
              <a:gd name="csX0" fmla="*/ 17319 w 2452834"/>
              <a:gd name="csY0" fmla="*/ 157417 h 1198488"/>
              <a:gd name="csX1" fmla="*/ 39269 w 2452834"/>
              <a:gd name="csY1" fmla="*/ 0 h 1198488"/>
              <a:gd name="csX2" fmla="*/ 647988 w 2452834"/>
              <a:gd name="csY2" fmla="*/ 127000 h 1198488"/>
              <a:gd name="csX3" fmla="*/ 1719804 w 2452834"/>
              <a:gd name="csY3" fmla="*/ 614616 h 1198488"/>
              <a:gd name="csX4" fmla="*/ 2451388 w 2452834"/>
              <a:gd name="csY4" fmla="*/ 1198488 h 1198488"/>
              <a:gd name="csX5" fmla="*/ 1148404 w 2452834"/>
              <a:gd name="csY5" fmla="*/ 639688 h 1198488"/>
              <a:gd name="csX6" fmla="*/ 635385 w 2452834"/>
              <a:gd name="csY6" fmla="*/ 321403 h 1198488"/>
              <a:gd name="csX7" fmla="*/ 17319 w 2452834"/>
              <a:gd name="csY7" fmla="*/ 157417 h 1198488"/>
              <a:gd name="csX0" fmla="*/ 17319 w 2452834"/>
              <a:gd name="csY0" fmla="*/ 157417 h 1198488"/>
              <a:gd name="csX1" fmla="*/ 39269 w 2452834"/>
              <a:gd name="csY1" fmla="*/ 0 h 1198488"/>
              <a:gd name="csX2" fmla="*/ 647988 w 2452834"/>
              <a:gd name="csY2" fmla="*/ 127000 h 1198488"/>
              <a:gd name="csX3" fmla="*/ 1719804 w 2452834"/>
              <a:gd name="csY3" fmla="*/ 614616 h 1198488"/>
              <a:gd name="csX4" fmla="*/ 2451388 w 2452834"/>
              <a:gd name="csY4" fmla="*/ 1198488 h 1198488"/>
              <a:gd name="csX5" fmla="*/ 1148404 w 2452834"/>
              <a:gd name="csY5" fmla="*/ 639688 h 1198488"/>
              <a:gd name="csX6" fmla="*/ 635385 w 2452834"/>
              <a:gd name="csY6" fmla="*/ 321403 h 1198488"/>
              <a:gd name="csX7" fmla="*/ 17319 w 2452834"/>
              <a:gd name="csY7" fmla="*/ 157417 h 1198488"/>
              <a:gd name="csX0" fmla="*/ 17319 w 2452078"/>
              <a:gd name="csY0" fmla="*/ 157417 h 1198488"/>
              <a:gd name="csX1" fmla="*/ 39269 w 2452078"/>
              <a:gd name="csY1" fmla="*/ 0 h 1198488"/>
              <a:gd name="csX2" fmla="*/ 647988 w 2452078"/>
              <a:gd name="csY2" fmla="*/ 127000 h 1198488"/>
              <a:gd name="csX3" fmla="*/ 1719804 w 2452078"/>
              <a:gd name="csY3" fmla="*/ 614616 h 1198488"/>
              <a:gd name="csX4" fmla="*/ 2451388 w 2452078"/>
              <a:gd name="csY4" fmla="*/ 1198488 h 1198488"/>
              <a:gd name="csX5" fmla="*/ 1148404 w 2452078"/>
              <a:gd name="csY5" fmla="*/ 639688 h 1198488"/>
              <a:gd name="csX6" fmla="*/ 635385 w 2452078"/>
              <a:gd name="csY6" fmla="*/ 321403 h 1198488"/>
              <a:gd name="csX7" fmla="*/ 17319 w 2452078"/>
              <a:gd name="csY7" fmla="*/ 157417 h 1198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452078" h="1198488">
                <a:moveTo>
                  <a:pt x="17319" y="157417"/>
                </a:moveTo>
                <a:cubicBezTo>
                  <a:pt x="17319" y="84506"/>
                  <a:pt x="-33642" y="0"/>
                  <a:pt x="39269" y="0"/>
                </a:cubicBezTo>
                <a:cubicBezTo>
                  <a:pt x="668331" y="251178"/>
                  <a:pt x="222125" y="-14111"/>
                  <a:pt x="647988" y="127000"/>
                </a:cubicBezTo>
                <a:cubicBezTo>
                  <a:pt x="873299" y="414866"/>
                  <a:pt x="1355738" y="473972"/>
                  <a:pt x="1719804" y="614616"/>
                </a:cubicBezTo>
                <a:cubicBezTo>
                  <a:pt x="2147371" y="884919"/>
                  <a:pt x="2469010" y="992521"/>
                  <a:pt x="2451388" y="1198488"/>
                </a:cubicBezTo>
                <a:cubicBezTo>
                  <a:pt x="2062215" y="1198488"/>
                  <a:pt x="1334377" y="766688"/>
                  <a:pt x="1148404" y="639688"/>
                </a:cubicBezTo>
                <a:cubicBezTo>
                  <a:pt x="1075493" y="639688"/>
                  <a:pt x="635385" y="394314"/>
                  <a:pt x="635385" y="321403"/>
                </a:cubicBezTo>
                <a:lnTo>
                  <a:pt x="17319" y="157417"/>
                </a:lnTo>
                <a:close/>
              </a:path>
            </a:pathLst>
          </a:custGeom>
          <a:solidFill>
            <a:srgbClr val="738499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5119" y="907780"/>
            <a:ext cx="1333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19" dirty="0">
                <a:solidFill>
                  <a:srgbClr val="888888"/>
                </a:solidFill>
                <a:latin typeface="Calibri"/>
                <a:cs typeface="Calibri"/>
              </a:rPr>
              <a:t>37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688" y="16437"/>
            <a:ext cx="6520904" cy="6472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29530" y="1906713"/>
            <a:ext cx="2448272" cy="10483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The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subducting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slab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varies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from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north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to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south:</a:t>
            </a:r>
            <a:endParaRPr sz="1350" dirty="0">
              <a:latin typeface="Calibri"/>
              <a:cs typeface="Calibri"/>
            </a:endParaRPr>
          </a:p>
          <a:p>
            <a:pPr marL="223838" indent="-214313">
              <a:spcBef>
                <a:spcPts val="15"/>
              </a:spcBef>
              <a:buChar char="-"/>
              <a:tabLst>
                <a:tab pos="223838" algn="l"/>
              </a:tabLst>
            </a:pPr>
            <a:r>
              <a:rPr sz="1350" dirty="0">
                <a:latin typeface="Calibri"/>
                <a:cs typeface="Calibri"/>
              </a:rPr>
              <a:t>Deeper</a:t>
            </a:r>
            <a:r>
              <a:rPr sz="1350" spc="-4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in the</a:t>
            </a:r>
            <a:r>
              <a:rPr sz="1350" spc="-19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north</a:t>
            </a:r>
            <a:endParaRPr sz="1350" dirty="0">
              <a:latin typeface="Calibri"/>
              <a:cs typeface="Calibri"/>
            </a:endParaRPr>
          </a:p>
          <a:p>
            <a:pPr marL="223838" indent="-214313">
              <a:spcBef>
                <a:spcPts val="15"/>
              </a:spcBef>
              <a:buChar char="-"/>
              <a:tabLst>
                <a:tab pos="223838" algn="l"/>
              </a:tabLst>
            </a:pPr>
            <a:r>
              <a:rPr sz="1350" dirty="0">
                <a:latin typeface="Calibri"/>
                <a:cs typeface="Calibri"/>
              </a:rPr>
              <a:t>Widens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at</a:t>
            </a:r>
            <a:r>
              <a:rPr sz="1350" spc="-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depth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135" dirty="0">
                <a:latin typeface="Wingdings"/>
                <a:cs typeface="Wingdings"/>
              </a:rPr>
              <a:t></a:t>
            </a:r>
            <a:r>
              <a:rPr sz="1350" spc="-34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Calibri"/>
                <a:cs typeface="Calibri"/>
              </a:rPr>
              <a:t>folding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the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660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km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discontinuity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528" y="6631575"/>
            <a:ext cx="922973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050" i="1" dirty="0">
                <a:latin typeface="Calibri"/>
                <a:cs typeface="Calibri"/>
              </a:rPr>
              <a:t>Chen</a:t>
            </a:r>
            <a:r>
              <a:rPr sz="1050" i="1" spc="-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et</a:t>
            </a:r>
            <a:r>
              <a:rPr sz="1050" i="1" spc="-41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al.,</a:t>
            </a:r>
            <a:r>
              <a:rPr sz="1050" i="1" spc="-8" dirty="0">
                <a:latin typeface="Calibri"/>
                <a:cs typeface="Calibri"/>
              </a:rPr>
              <a:t> </a:t>
            </a:r>
            <a:r>
              <a:rPr sz="1050" i="1" spc="-15" dirty="0">
                <a:latin typeface="Calibri"/>
                <a:cs typeface="Calibri"/>
              </a:rPr>
              <a:t>2019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6AB2E-0D8A-2655-ADAF-52955D1B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815" y="3742939"/>
            <a:ext cx="3399987" cy="306224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146808" y="424449"/>
            <a:ext cx="2808311" cy="732892"/>
          </a:xfrm>
          <a:prstGeom prst="rect">
            <a:avLst/>
          </a:prstGeom>
        </p:spPr>
        <p:txBody>
          <a:bodyPr vert="horz" wrap="square" lIns="0" tIns="55244" rIns="0" bIns="0" rtlCol="0" anchor="ctr">
            <a:spAutoFit/>
          </a:bodyPr>
          <a:lstStyle/>
          <a:p>
            <a:pPr marL="9525" algn="l">
              <a:spcBef>
                <a:spcPts val="98"/>
              </a:spcBef>
            </a:pPr>
            <a:r>
              <a:rPr spc="-38" dirty="0"/>
              <a:t>Tomography</a:t>
            </a:r>
            <a:endParaRPr spc="-8" dirty="0"/>
          </a:p>
        </p:txBody>
      </p:sp>
    </p:spTree>
    <p:extLst>
      <p:ext uri="{BB962C8B-B14F-4D97-AF65-F5344CB8AC3E}">
        <p14:creationId xmlns:p14="http://schemas.microsoft.com/office/powerpoint/2010/main" val="32185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tscher 99 carnegi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5725"/>
            <a:ext cx="5486400" cy="2962275"/>
          </a:xfrm>
          <a:prstGeom prst="rect">
            <a:avLst/>
          </a:prstGeom>
        </p:spPr>
      </p:pic>
      <p:pic>
        <p:nvPicPr>
          <p:cNvPr id="6" name="Picture 5" descr="Gutscher 2002 hea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950" y="260648"/>
            <a:ext cx="4210050" cy="3324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Flat </a:t>
            </a:r>
            <a:r>
              <a:rPr lang="nl-NL" dirty="0" err="1"/>
              <a:t>Subduction</a:t>
            </a:r>
            <a:r>
              <a:rPr lang="nl-NL" dirty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err="1"/>
              <a:t>Subducerende</a:t>
            </a:r>
            <a:r>
              <a:rPr lang="nl-NL" dirty="0"/>
              <a:t> plaat duikt </a:t>
            </a:r>
          </a:p>
          <a:p>
            <a:pPr>
              <a:buNone/>
            </a:pPr>
            <a:r>
              <a:rPr lang="nl-NL" dirty="0"/>
              <a:t> anders de diepte in!</a:t>
            </a:r>
          </a:p>
          <a:p>
            <a:pPr>
              <a:buNone/>
            </a:pPr>
            <a:r>
              <a:rPr lang="nl-NL" dirty="0"/>
              <a:t>Door verschillen in ouderdom </a:t>
            </a:r>
          </a:p>
          <a:p>
            <a:pPr>
              <a:buNone/>
            </a:pPr>
            <a:r>
              <a:rPr lang="nl-NL" dirty="0"/>
              <a:t>segmenten met verschillende geometrie!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 &gt; </a:t>
            </a:r>
            <a:r>
              <a:rPr lang="nl-NL" sz="1200" b="1" dirty="0" err="1"/>
              <a:t>seismiciteit</a:t>
            </a:r>
            <a:endParaRPr lang="en-US" sz="12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7EDF-24D5-785F-F71B-3D950216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AC35-24C4-8F50-493D-3C2F187C3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39BDF-E29E-73CA-D49F-CB822BBF2CB1}"/>
              </a:ext>
            </a:extLst>
          </p:cNvPr>
          <p:cNvSpPr txBox="1"/>
          <p:nvPr/>
        </p:nvSpPr>
        <p:spPr>
          <a:xfrm>
            <a:off x="251520" y="1052736"/>
            <a:ext cx="51845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buNone/>
            </a:pP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“En als slab pull de drijvende kracht is achter plaatbeweging, ging dan de plaat bij het ontstaan van een MOR langzamer qua beweging en </a:t>
            </a:r>
            <a:r>
              <a:rPr lang="nl-NL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later</a:t>
            </a: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 versnellen?”</a:t>
            </a:r>
            <a:b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</a:br>
            <a:b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</a:b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Nee, want dan zou de plaat uit elkaar getrokken worden. De slab-pull is een body force: die geldt voor de hele </a:t>
            </a:r>
            <a:r>
              <a:rPr lang="nl-NL" sz="1800" b="0" i="0" u="none" strike="noStrike" dirty="0" err="1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subducerende</a:t>
            </a: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 plaat. </a:t>
            </a:r>
            <a:r>
              <a:rPr lang="nl-NL" sz="1800" b="0" i="0" u="none" strike="noStrike" dirty="0" err="1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Itt</a:t>
            </a:r>
            <a:r>
              <a:rPr lang="nl-NL" dirty="0">
                <a:solidFill>
                  <a:srgbClr val="242424"/>
                </a:solidFill>
                <a:latin typeface="Arial" panose="020B0604020202020204" pitchFamily="34" charset="0"/>
              </a:rPr>
              <a:t> tot bijvoorbeeld wrijving langs een breukvlak. </a:t>
            </a:r>
            <a:endParaRPr lang="nl-NL" b="0" dirty="0">
              <a:effectLst/>
            </a:endParaRPr>
          </a:p>
          <a:p>
            <a:pPr>
              <a:buNone/>
            </a:pPr>
            <a:br>
              <a:rPr lang="nl-NL" dirty="0"/>
            </a:b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62990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9831-9050-EBEA-B4F6-2A4D2F93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970E2-1D5D-AD6A-1251-3FD5730AD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518F6C-3105-EE3B-E151-1FA35FCE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4138"/>
            <a:ext cx="8856984" cy="54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37C3C-BBC1-2E20-6D7B-5B4DDA630EBC}"/>
              </a:ext>
            </a:extLst>
          </p:cNvPr>
          <p:cNvSpPr txBox="1"/>
          <p:nvPr/>
        </p:nvSpPr>
        <p:spPr>
          <a:xfrm>
            <a:off x="323528" y="165824"/>
            <a:ext cx="66141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 er bewijs voor dat er in het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middelandse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zeegebeid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sprake is van het afscheuren/afbreken van onderduikende platen of is dit puur theoretisch? Mocht het eerste het geval zijn. Hoe kunnen ze dat meten/waarnemen?” </a:t>
            </a:r>
            <a:b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l-NL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BF905-8EE7-01DC-67BB-276AF6DCFB84}"/>
              </a:ext>
            </a:extLst>
          </p:cNvPr>
          <p:cNvSpPr txBox="1"/>
          <p:nvPr/>
        </p:nvSpPr>
        <p:spPr>
          <a:xfrm>
            <a:off x="6678488" y="60458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 dus: tomografie! 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FA90A-6A44-85C4-1458-CFF8A8262418}"/>
              </a:ext>
            </a:extLst>
          </p:cNvPr>
          <p:cNvSpPr txBox="1"/>
          <p:nvPr/>
        </p:nvSpPr>
        <p:spPr>
          <a:xfrm>
            <a:off x="194792" y="35153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100km diep</a:t>
            </a:r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5B4B4-DCB3-E751-EE13-11657F9B9E5A}"/>
              </a:ext>
            </a:extLst>
          </p:cNvPr>
          <p:cNvSpPr txBox="1"/>
          <p:nvPr/>
        </p:nvSpPr>
        <p:spPr>
          <a:xfrm>
            <a:off x="7620000" y="5999678"/>
            <a:ext cx="148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500km diep</a:t>
            </a:r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21312-499B-2A03-F587-3BA03B0B1F9E}"/>
              </a:ext>
            </a:extLst>
          </p:cNvPr>
          <p:cNvSpPr txBox="1"/>
          <p:nvPr/>
        </p:nvSpPr>
        <p:spPr>
          <a:xfrm>
            <a:off x="107504" y="6184344"/>
            <a:ext cx="148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400km diep</a:t>
            </a:r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5C320-64A6-46A0-DCC1-4DF4E448B30D}"/>
              </a:ext>
            </a:extLst>
          </p:cNvPr>
          <p:cNvSpPr txBox="1"/>
          <p:nvPr/>
        </p:nvSpPr>
        <p:spPr>
          <a:xfrm>
            <a:off x="7681664" y="3541448"/>
            <a:ext cx="148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200km diep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7208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89948-1234-618D-5D40-5AB61026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82B4-6A51-7B0A-C307-2B27D52B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B4A0D-2F2E-CF77-2D2E-CE19B565ED90}"/>
              </a:ext>
            </a:extLst>
          </p:cNvPr>
          <p:cNvSpPr txBox="1"/>
          <p:nvPr/>
        </p:nvSpPr>
        <p:spPr>
          <a:xfrm>
            <a:off x="323528" y="165824"/>
            <a:ext cx="66141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 er bewijs voor dat er in het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middelandse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zeegebeid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sprake is van het afscheuren/afbreken van onderduikende platen of is dit puur theoretisch? Mocht het eerste het geval zijn. Hoe kunnen ze dat meten/waarnemen?” </a:t>
            </a:r>
            <a:b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l-NL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Frontiers | Thermomechanical modelling of lithospheric slab tearing and ...">
            <a:extLst>
              <a:ext uri="{FF2B5EF4-FFF2-40B4-BE49-F238E27FC236}">
                <a16:creationId xmlns:a16="http://schemas.microsoft.com/office/drawing/2014/main" id="{7BCD8883-3A47-1D00-7EF5-E21E2326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1433760"/>
            <a:ext cx="11388404" cy="42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83E2D-CFAA-2D50-EFE8-359D2FFB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43" y="1416427"/>
            <a:ext cx="3240359" cy="1143001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De </a:t>
            </a:r>
            <a:r>
              <a:rPr lang="en-US" sz="2400" dirty="0" err="1"/>
              <a:t>trekkracht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beneden</a:t>
            </a:r>
            <a:r>
              <a:rPr lang="en-US" sz="2400" dirty="0"/>
              <a:t> </a:t>
            </a:r>
            <a:r>
              <a:rPr lang="en-US" sz="2400" dirty="0" err="1"/>
              <a:t>verdwijnt</a:t>
            </a:r>
            <a:r>
              <a:rPr lang="en-US" sz="2400" dirty="0"/>
              <a:t>: </a:t>
            </a:r>
            <a:r>
              <a:rPr lang="en-US" sz="2400" dirty="0" err="1"/>
              <a:t>opheffing</a:t>
            </a:r>
            <a:r>
              <a:rPr lang="en-US" sz="2400" dirty="0"/>
              <a:t>! </a:t>
            </a:r>
            <a:endParaRPr lang="en-NL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40C51-57D1-AA17-DCA1-FFEFD037B5BF}"/>
              </a:ext>
            </a:extLst>
          </p:cNvPr>
          <p:cNvSpPr txBox="1"/>
          <p:nvPr/>
        </p:nvSpPr>
        <p:spPr>
          <a:xfrm>
            <a:off x="107504" y="5629154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Deze keer van leerlingen. Hoe komt het dat op de kaart van de platentektoniek van Europa de </a:t>
            </a:r>
            <a:r>
              <a:rPr lang="nl-NL" sz="1800" b="0" i="0" u="none" strike="noStrike" dirty="0" err="1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subductielijnen</a:t>
            </a: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 recht over het land lopen (bijvoorbeeld in het Zuiden van Spanje). Bij </a:t>
            </a:r>
            <a:r>
              <a:rPr lang="nl-NL" sz="1800" b="0" i="0" u="none" strike="noStrike" dirty="0" err="1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subductie</a:t>
            </a:r>
            <a:r>
              <a:rPr lang="nl-NL" sz="1800" b="0" i="0" u="none" strike="noStrike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 moet toch altijd een oceanische plaat onder een continentale plaat schuiven?”</a:t>
            </a:r>
          </a:p>
        </p:txBody>
      </p:sp>
    </p:spTree>
    <p:extLst>
      <p:ext uri="{BB962C8B-B14F-4D97-AF65-F5344CB8AC3E}">
        <p14:creationId xmlns:p14="http://schemas.microsoft.com/office/powerpoint/2010/main" val="166736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40" y="505068"/>
            <a:ext cx="9107860" cy="635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6" descr="legenda kmzfile ocean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548680"/>
            <a:ext cx="977900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oostzijde</a:t>
            </a:r>
            <a:endParaRPr lang="en-US" sz="12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76999"/>
            <a:ext cx="6194648" cy="9137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/>
              <a:t>Oostzijde: nu passieve marge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olcano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824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4365104"/>
            <a:ext cx="4834880" cy="14401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nl-NL" sz="4000" dirty="0"/>
              <a:t>Opvallend, ook hier niet ‘klassiek’: </a:t>
            </a:r>
            <a:r>
              <a:rPr lang="nl-NL" sz="4000" dirty="0" err="1"/>
              <a:t>Volcanic</a:t>
            </a:r>
            <a:r>
              <a:rPr lang="nl-NL" sz="4000" dirty="0"/>
              <a:t> </a:t>
            </a:r>
            <a:r>
              <a:rPr lang="nl-NL" sz="4000" dirty="0" err="1"/>
              <a:t>gaps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 &gt; vulkanisme</a:t>
            </a:r>
            <a:endParaRPr lang="en-US" sz="12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Vulkanisme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44" y="32797"/>
            <a:ext cx="2993365" cy="39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9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Flat </a:t>
            </a:r>
            <a:r>
              <a:rPr lang="nl-NL" dirty="0" err="1"/>
              <a:t>subduction</a:t>
            </a:r>
            <a:endParaRPr lang="en-US" dirty="0"/>
          </a:p>
        </p:txBody>
      </p:sp>
      <p:pic>
        <p:nvPicPr>
          <p:cNvPr id="7" name="Picture 5" descr="Gutscher 2002 hea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6912"/>
            <a:ext cx="5345905" cy="4221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 &gt; vulkanisme</a:t>
            </a:r>
            <a:endParaRPr lang="en-US" sz="1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/>
              <a:t>geen vulkanisme (meer!)</a:t>
            </a:r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0"/>
            <a:ext cx="3779912" cy="679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867980" y="2539502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89311" y="4941168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316C-7BD5-D50F-FFAF-3D8BA6605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Smelten</a:t>
            </a:r>
            <a:r>
              <a:rPr lang="en-US" dirty="0"/>
              <a:t>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D882D-91B8-DFA5-E862-31B8A50E2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37" y="1269162"/>
            <a:ext cx="7758771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Magma: </a:t>
            </a:r>
            <a:r>
              <a:rPr lang="en-US" sz="2400" dirty="0" err="1"/>
              <a:t>niet</a:t>
            </a:r>
            <a:r>
              <a:rPr lang="en-US" sz="2400" dirty="0"/>
              <a:t> </a:t>
            </a:r>
            <a:r>
              <a:rPr lang="en-US" sz="2400" dirty="0" err="1"/>
              <a:t>zozeer</a:t>
            </a:r>
            <a:r>
              <a:rPr lang="en-US" sz="2400" dirty="0"/>
              <a:t> </a:t>
            </a:r>
            <a:r>
              <a:rPr lang="en-US" sz="2400" dirty="0" err="1"/>
              <a:t>smelten</a:t>
            </a:r>
            <a:r>
              <a:rPr lang="en-US" sz="2400" dirty="0"/>
              <a:t> </a:t>
            </a:r>
            <a:r>
              <a:rPr lang="en-US" sz="2400" dirty="0" err="1"/>
              <a:t>subducerende</a:t>
            </a:r>
            <a:r>
              <a:rPr lang="en-US" sz="2400" dirty="0"/>
              <a:t> </a:t>
            </a:r>
            <a:r>
              <a:rPr lang="en-US" sz="2400" dirty="0" err="1"/>
              <a:t>plaat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2"/>
                </a:solidFill>
              </a:rPr>
              <a:t>water </a:t>
            </a:r>
            <a:r>
              <a:rPr lang="en-US" sz="2400" dirty="0" err="1">
                <a:solidFill>
                  <a:schemeClr val="tx2"/>
                </a:solidFill>
              </a:rPr>
              <a:t>dat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vrijkomt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daarboven</a:t>
            </a:r>
            <a:r>
              <a:rPr lang="en-US" sz="2400" dirty="0"/>
              <a:t> in </a:t>
            </a:r>
            <a:r>
              <a:rPr lang="en-US" sz="2400" dirty="0" err="1">
                <a:solidFill>
                  <a:srgbClr val="FF0000"/>
                </a:solidFill>
              </a:rPr>
              <a:t>warme</a:t>
            </a:r>
            <a:r>
              <a:rPr lang="en-US" sz="2400" dirty="0">
                <a:solidFill>
                  <a:srgbClr val="FF0000"/>
                </a:solidFill>
              </a:rPr>
              <a:t> mantel </a:t>
            </a:r>
            <a:r>
              <a:rPr lang="en-US" sz="2400" dirty="0" err="1"/>
              <a:t>komt</a:t>
            </a:r>
            <a:r>
              <a:rPr lang="en-US" sz="2400" dirty="0"/>
              <a:t> </a:t>
            </a:r>
            <a:r>
              <a:rPr lang="en-US" sz="2400" dirty="0" err="1"/>
              <a:t>leidt</a:t>
            </a:r>
            <a:r>
              <a:rPr lang="en-US" sz="2400" dirty="0"/>
              <a:t> tot (</a:t>
            </a:r>
            <a:r>
              <a:rPr lang="en-US" sz="2400" dirty="0" err="1"/>
              <a:t>deels</a:t>
            </a:r>
            <a:r>
              <a:rPr lang="en-US" sz="2400" dirty="0"/>
              <a:t>) </a:t>
            </a:r>
            <a:r>
              <a:rPr lang="en-US" sz="2400" dirty="0" err="1"/>
              <a:t>smelten</a:t>
            </a:r>
            <a:r>
              <a:rPr lang="en-US" sz="2400" dirty="0"/>
              <a:t>!</a:t>
            </a:r>
            <a:endParaRPr lang="en-NL" sz="2400" dirty="0"/>
          </a:p>
        </p:txBody>
      </p:sp>
      <p:pic>
        <p:nvPicPr>
          <p:cNvPr id="4" name="Picture 5" descr="Gutscher 2002 heat.gif">
            <a:extLst>
              <a:ext uri="{FF2B5EF4-FFF2-40B4-BE49-F238E27FC236}">
                <a16:creationId xmlns:a16="http://schemas.microsoft.com/office/drawing/2014/main" id="{511B71B0-07A4-85FE-B944-0F0CB504FB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564904"/>
            <a:ext cx="5345905" cy="42210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70961D-5894-D7CF-AB20-318DB9013E63}"/>
              </a:ext>
            </a:extLst>
          </p:cNvPr>
          <p:cNvSpPr/>
          <p:nvPr/>
        </p:nvSpPr>
        <p:spPr>
          <a:xfrm>
            <a:off x="3251487" y="3616810"/>
            <a:ext cx="2144125" cy="690012"/>
          </a:xfrm>
          <a:custGeom>
            <a:avLst/>
            <a:gdLst>
              <a:gd name="csX0" fmla="*/ 0 w 2016224"/>
              <a:gd name="csY0" fmla="*/ 360040 h 720080"/>
              <a:gd name="csX1" fmla="*/ 1008112 w 2016224"/>
              <a:gd name="csY1" fmla="*/ 0 h 720080"/>
              <a:gd name="csX2" fmla="*/ 2016224 w 2016224"/>
              <a:gd name="csY2" fmla="*/ 360040 h 720080"/>
              <a:gd name="csX3" fmla="*/ 1008112 w 2016224"/>
              <a:gd name="csY3" fmla="*/ 720080 h 720080"/>
              <a:gd name="csX4" fmla="*/ 0 w 2016224"/>
              <a:gd name="csY4" fmla="*/ 360040 h 720080"/>
              <a:gd name="csX0" fmla="*/ 0 w 2109358"/>
              <a:gd name="csY0" fmla="*/ 125121 h 788783"/>
              <a:gd name="csX1" fmla="*/ 1101246 w 2109358"/>
              <a:gd name="csY1" fmla="*/ 61414 h 788783"/>
              <a:gd name="csX2" fmla="*/ 2109358 w 2109358"/>
              <a:gd name="csY2" fmla="*/ 421454 h 788783"/>
              <a:gd name="csX3" fmla="*/ 1101246 w 2109358"/>
              <a:gd name="csY3" fmla="*/ 781494 h 788783"/>
              <a:gd name="csX4" fmla="*/ 0 w 2109358"/>
              <a:gd name="csY4" fmla="*/ 125121 h 788783"/>
              <a:gd name="csX0" fmla="*/ 75 w 2109433"/>
              <a:gd name="csY0" fmla="*/ 109235 h 772897"/>
              <a:gd name="csX1" fmla="*/ 1050521 w 2109433"/>
              <a:gd name="csY1" fmla="*/ 28595 h 772897"/>
              <a:gd name="csX2" fmla="*/ 2109433 w 2109433"/>
              <a:gd name="csY2" fmla="*/ 405568 h 772897"/>
              <a:gd name="csX3" fmla="*/ 1101321 w 2109433"/>
              <a:gd name="csY3" fmla="*/ 765608 h 772897"/>
              <a:gd name="csX4" fmla="*/ 75 w 2109433"/>
              <a:gd name="csY4" fmla="*/ 109235 h 772897"/>
              <a:gd name="csX0" fmla="*/ 75 w 2117900"/>
              <a:gd name="csY0" fmla="*/ 91922 h 748382"/>
              <a:gd name="csX1" fmla="*/ 1050521 w 2117900"/>
              <a:gd name="csY1" fmla="*/ 11282 h 748382"/>
              <a:gd name="csX2" fmla="*/ 2117900 w 2117900"/>
              <a:gd name="csY2" fmla="*/ 134255 h 748382"/>
              <a:gd name="csX3" fmla="*/ 1101321 w 2117900"/>
              <a:gd name="csY3" fmla="*/ 748295 h 748382"/>
              <a:gd name="csX4" fmla="*/ 75 w 2117900"/>
              <a:gd name="csY4" fmla="*/ 91922 h 748382"/>
              <a:gd name="csX0" fmla="*/ 3242 w 2121067"/>
              <a:gd name="csY0" fmla="*/ 91922 h 646809"/>
              <a:gd name="csX1" fmla="*/ 1053688 w 2121067"/>
              <a:gd name="csY1" fmla="*/ 11282 h 646809"/>
              <a:gd name="csX2" fmla="*/ 2121067 w 2121067"/>
              <a:gd name="csY2" fmla="*/ 134255 h 646809"/>
              <a:gd name="csX3" fmla="*/ 774288 w 2121067"/>
              <a:gd name="csY3" fmla="*/ 646695 h 646809"/>
              <a:gd name="csX4" fmla="*/ 3242 w 2121067"/>
              <a:gd name="csY4" fmla="*/ 91922 h 646809"/>
              <a:gd name="csX0" fmla="*/ 3242 w 2144125"/>
              <a:gd name="csY0" fmla="*/ 91922 h 690012"/>
              <a:gd name="csX1" fmla="*/ 1053688 w 2144125"/>
              <a:gd name="csY1" fmla="*/ 11282 h 690012"/>
              <a:gd name="csX2" fmla="*/ 2121067 w 2144125"/>
              <a:gd name="csY2" fmla="*/ 134255 h 690012"/>
              <a:gd name="csX3" fmla="*/ 774288 w 2144125"/>
              <a:gd name="csY3" fmla="*/ 646695 h 690012"/>
              <a:gd name="csX4" fmla="*/ 3242 w 2144125"/>
              <a:gd name="csY4" fmla="*/ 91922 h 6900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44125" h="690012">
                <a:moveTo>
                  <a:pt x="3242" y="91922"/>
                </a:moveTo>
                <a:cubicBezTo>
                  <a:pt x="49809" y="-13980"/>
                  <a:pt x="700717" y="4227"/>
                  <a:pt x="1053688" y="11282"/>
                </a:cubicBezTo>
                <a:cubicBezTo>
                  <a:pt x="1406659" y="18337"/>
                  <a:pt x="2121067" y="-64590"/>
                  <a:pt x="2121067" y="134255"/>
                </a:cubicBezTo>
                <a:cubicBezTo>
                  <a:pt x="2324267" y="900367"/>
                  <a:pt x="1127259" y="653750"/>
                  <a:pt x="774288" y="646695"/>
                </a:cubicBezTo>
                <a:cubicBezTo>
                  <a:pt x="421317" y="639640"/>
                  <a:pt x="-43325" y="197824"/>
                  <a:pt x="3242" y="91922"/>
                </a:cubicBezTo>
                <a:close/>
              </a:path>
            </a:pathLst>
          </a:custGeom>
          <a:solidFill>
            <a:srgbClr val="FD150F">
              <a:alpha val="2902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F9DF977-3346-44FF-6D24-55EBC2B3DF6A}"/>
              </a:ext>
            </a:extLst>
          </p:cNvPr>
          <p:cNvSpPr/>
          <p:nvPr/>
        </p:nvSpPr>
        <p:spPr>
          <a:xfrm>
            <a:off x="3393893" y="3809629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3A5ED57-172E-F5C7-06A2-670B69228BC9}"/>
              </a:ext>
            </a:extLst>
          </p:cNvPr>
          <p:cNvSpPr/>
          <p:nvPr/>
        </p:nvSpPr>
        <p:spPr>
          <a:xfrm>
            <a:off x="2796314" y="5578698"/>
            <a:ext cx="119502" cy="2391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ADB8DD2B-A5BD-7DA7-F321-0C51614BDFE6}"/>
              </a:ext>
            </a:extLst>
          </p:cNvPr>
          <p:cNvSpPr/>
          <p:nvPr/>
        </p:nvSpPr>
        <p:spPr>
          <a:xfrm>
            <a:off x="3097347" y="5651373"/>
            <a:ext cx="119502" cy="2391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F72B59A4-14CE-0272-A7EE-9675513E68EF}"/>
              </a:ext>
            </a:extLst>
          </p:cNvPr>
          <p:cNvSpPr/>
          <p:nvPr/>
        </p:nvSpPr>
        <p:spPr>
          <a:xfrm>
            <a:off x="3407814" y="5675575"/>
            <a:ext cx="119502" cy="2391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190F36B-A7B2-1EBA-2E98-D9B98C45E267}"/>
              </a:ext>
            </a:extLst>
          </p:cNvPr>
          <p:cNvSpPr/>
          <p:nvPr/>
        </p:nvSpPr>
        <p:spPr>
          <a:xfrm>
            <a:off x="3708847" y="5698248"/>
            <a:ext cx="119502" cy="2391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E3B89A-3937-0FD6-23E0-A2C7AADE1947}"/>
              </a:ext>
            </a:extLst>
          </p:cNvPr>
          <p:cNvSpPr txBox="1">
            <a:spLocks/>
          </p:cNvSpPr>
          <p:nvPr/>
        </p:nvSpPr>
        <p:spPr>
          <a:xfrm>
            <a:off x="5446216" y="2996952"/>
            <a:ext cx="35902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Water </a:t>
            </a:r>
            <a:r>
              <a:rPr lang="en-US" sz="2400" dirty="0" err="1"/>
              <a:t>komt</a:t>
            </a:r>
            <a:r>
              <a:rPr lang="en-US" sz="2400" dirty="0"/>
              <a:t> </a:t>
            </a:r>
            <a:r>
              <a:rPr lang="en-US" sz="2400" dirty="0" err="1"/>
              <a:t>vrij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bepaalde</a:t>
            </a:r>
            <a:r>
              <a:rPr lang="en-US" sz="2400" dirty="0"/>
              <a:t> </a:t>
            </a:r>
            <a:r>
              <a:rPr lang="en-US" sz="2400" dirty="0" err="1"/>
              <a:t>diepte</a:t>
            </a:r>
            <a:r>
              <a:rPr lang="en-US" sz="2400" dirty="0"/>
              <a:t>. Bij </a:t>
            </a:r>
            <a:r>
              <a:rPr lang="en-US" sz="2400" dirty="0" err="1"/>
              <a:t>duikende</a:t>
            </a:r>
            <a:r>
              <a:rPr lang="en-US" sz="2400" dirty="0"/>
              <a:t> </a:t>
            </a:r>
            <a:r>
              <a:rPr lang="en-US" sz="2400" dirty="0" err="1"/>
              <a:t>plaat</a:t>
            </a:r>
            <a:r>
              <a:rPr lang="en-US" sz="2400" dirty="0"/>
              <a:t> is </a:t>
            </a:r>
            <a:r>
              <a:rPr lang="en-US" sz="2400" dirty="0" err="1"/>
              <a:t>dat</a:t>
            </a:r>
            <a:r>
              <a:rPr lang="en-US" sz="2400" dirty="0"/>
              <a:t> </a:t>
            </a:r>
            <a:r>
              <a:rPr lang="en-US" sz="2400" dirty="0" err="1"/>
              <a:t>dus</a:t>
            </a:r>
            <a:r>
              <a:rPr lang="en-US" sz="2400" dirty="0"/>
              <a:t> </a:t>
            </a:r>
            <a:r>
              <a:rPr lang="en-US" sz="2400" dirty="0" err="1"/>
              <a:t>meer</a:t>
            </a:r>
            <a:r>
              <a:rPr lang="en-US" sz="2400" dirty="0"/>
              <a:t> ‘</a:t>
            </a:r>
            <a:r>
              <a:rPr lang="en-US" sz="2400" dirty="0" err="1"/>
              <a:t>geconcentreerd</a:t>
            </a:r>
            <a:r>
              <a:rPr lang="en-US" sz="2400" dirty="0"/>
              <a:t>’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zorgt</a:t>
            </a:r>
            <a:r>
              <a:rPr lang="en-US" sz="2400" dirty="0"/>
              <a:t> het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meer</a:t>
            </a:r>
            <a:r>
              <a:rPr lang="en-US" sz="2400" dirty="0"/>
              <a:t> smelt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elkaar</a:t>
            </a:r>
            <a:r>
              <a:rPr lang="en-US" sz="2400" dirty="0"/>
              <a:t>. </a:t>
            </a:r>
            <a:r>
              <a:rPr lang="en-US" sz="2400" dirty="0" err="1"/>
              <a:t>Nodig</a:t>
            </a:r>
            <a:r>
              <a:rPr lang="en-US" sz="2400" dirty="0"/>
              <a:t> om op te </a:t>
            </a:r>
            <a:r>
              <a:rPr lang="en-US" sz="2400" dirty="0" err="1"/>
              <a:t>kunnen</a:t>
            </a:r>
            <a:r>
              <a:rPr lang="en-US" sz="2400" dirty="0"/>
              <a:t> </a:t>
            </a:r>
            <a:r>
              <a:rPr lang="en-US" sz="2400" dirty="0" err="1"/>
              <a:t>stijgen</a:t>
            </a:r>
            <a:r>
              <a:rPr lang="en-US" sz="2400" dirty="0"/>
              <a:t>. Anders: </a:t>
            </a:r>
            <a:r>
              <a:rPr lang="en-US" sz="2400" dirty="0" err="1"/>
              <a:t>graniet</a:t>
            </a:r>
            <a:r>
              <a:rPr lang="en-US" sz="2400" dirty="0"/>
              <a:t>!</a:t>
            </a:r>
            <a:endParaRPr lang="en-NL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95299B0-2C95-E484-4FAD-0A2B6631EC73}"/>
              </a:ext>
            </a:extLst>
          </p:cNvPr>
          <p:cNvSpPr txBox="1">
            <a:spLocks/>
          </p:cNvSpPr>
          <p:nvPr/>
        </p:nvSpPr>
        <p:spPr>
          <a:xfrm>
            <a:off x="3800481" y="2412162"/>
            <a:ext cx="2498094" cy="58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D150F"/>
                </a:solidFill>
              </a:rPr>
              <a:t>Wel </a:t>
            </a:r>
            <a:r>
              <a:rPr lang="en-US" sz="2400" dirty="0" err="1">
                <a:solidFill>
                  <a:srgbClr val="FD150F"/>
                </a:solidFill>
              </a:rPr>
              <a:t>vulkanen</a:t>
            </a:r>
            <a:r>
              <a:rPr lang="en-US" sz="2400" dirty="0">
                <a:solidFill>
                  <a:srgbClr val="FD150F"/>
                </a:solidFill>
              </a:rPr>
              <a:t>!!</a:t>
            </a:r>
            <a:endParaRPr lang="en-NL" sz="2400" dirty="0">
              <a:solidFill>
                <a:srgbClr val="FD150F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82B695B-8DA9-7BA0-F2E6-91C4FD3B2A70}"/>
              </a:ext>
            </a:extLst>
          </p:cNvPr>
          <p:cNvSpPr txBox="1">
            <a:spLocks/>
          </p:cNvSpPr>
          <p:nvPr/>
        </p:nvSpPr>
        <p:spPr>
          <a:xfrm>
            <a:off x="2770336" y="4547372"/>
            <a:ext cx="3005215" cy="588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Geen </a:t>
            </a:r>
            <a:r>
              <a:rPr lang="en-US" sz="2400" dirty="0" err="1">
                <a:solidFill>
                  <a:srgbClr val="00B050"/>
                </a:solidFill>
              </a:rPr>
              <a:t>vulkanen</a:t>
            </a:r>
            <a:r>
              <a:rPr lang="en-US" sz="2400" dirty="0">
                <a:solidFill>
                  <a:srgbClr val="00B050"/>
                </a:solidFill>
              </a:rPr>
              <a:t> (</a:t>
            </a:r>
            <a:r>
              <a:rPr lang="en-US" sz="2400" dirty="0" err="1">
                <a:solidFill>
                  <a:srgbClr val="00B050"/>
                </a:solidFill>
              </a:rPr>
              <a:t>meer</a:t>
            </a:r>
            <a:r>
              <a:rPr lang="en-US" sz="2400" dirty="0">
                <a:solidFill>
                  <a:srgbClr val="00B050"/>
                </a:solidFill>
              </a:rPr>
              <a:t>!)</a:t>
            </a:r>
            <a:endParaRPr lang="en-N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85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4A773-6C1A-B876-6C05-34770EBE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31AC0-5F19-8A5D-DEC4-A58DC625FA62}"/>
              </a:ext>
            </a:extLst>
          </p:cNvPr>
          <p:cNvSpPr txBox="1"/>
          <p:nvPr/>
        </p:nvSpPr>
        <p:spPr>
          <a:xfrm>
            <a:off x="611560" y="1268760"/>
            <a:ext cx="4572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 aan andere platen wordt getrokken, zoals bij de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riftzone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Afrika waar natuurlijk wel sprake is van </a:t>
            </a:r>
            <a:r>
              <a:rPr lang="nl-NL" sz="18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subductie</a:t>
            </a:r>
            <a:r>
              <a:rPr lang="nl-NL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van Somalische plaat 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(en dus trekkracht), maar óók een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riftzone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in de Indische oceaan aan de ene kant en de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midatlantische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rug aan de andere kant. Dus concreet misschien twee vragen: hoe ontstaat deze plaatgrens als er aan twee kanten ogenschijnlijk wordt geduwd tegen de plaat aan maar ook hoe gaat dit dan verder met bijvoorbeeld een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midatlantische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rug waar dus ook tegenaan wordt geduwd? 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AF29561-514E-CD39-60DD-E1A7F2E4CA1E}"/>
              </a:ext>
            </a:extLst>
          </p:cNvPr>
          <p:cNvSpPr/>
          <p:nvPr/>
        </p:nvSpPr>
        <p:spPr>
          <a:xfrm>
            <a:off x="5168752" y="891878"/>
            <a:ext cx="3672408" cy="1143000"/>
          </a:xfrm>
          <a:prstGeom prst="cloudCallout">
            <a:avLst>
              <a:gd name="adj1" fmla="val -80084"/>
              <a:gd name="adj2" fmla="val 521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Dit is maar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piepklein</a:t>
            </a:r>
            <a:r>
              <a:rPr lang="en-US" dirty="0"/>
              <a:t> </a:t>
            </a:r>
            <a:r>
              <a:rPr lang="en-US" dirty="0" err="1"/>
              <a:t>stukkie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1F023-8DAE-5D5C-2835-EFFB983E88B3}"/>
              </a:ext>
            </a:extLst>
          </p:cNvPr>
          <p:cNvSpPr txBox="1"/>
          <p:nvPr/>
        </p:nvSpPr>
        <p:spPr>
          <a:xfrm>
            <a:off x="971601" y="5335926"/>
            <a:ext cx="77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Antwoord is </a:t>
            </a:r>
            <a:r>
              <a:rPr lang="en-US" dirty="0" err="1"/>
              <a:t>dus</a:t>
            </a:r>
            <a:r>
              <a:rPr lang="en-US" dirty="0"/>
              <a:t>: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spel</a:t>
            </a:r>
            <a:r>
              <a:rPr lang="en-US" dirty="0"/>
              <a:t> van </a:t>
            </a:r>
            <a:r>
              <a:rPr lang="en-US" dirty="0" err="1"/>
              <a:t>krachten</a:t>
            </a:r>
            <a:r>
              <a:rPr lang="en-US" dirty="0"/>
              <a:t> door </a:t>
            </a:r>
            <a:r>
              <a:rPr lang="en-US" dirty="0" err="1"/>
              <a:t>dichtheden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temperatuur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De mid-</a:t>
            </a:r>
            <a:r>
              <a:rPr lang="en-US" dirty="0" err="1"/>
              <a:t>oceanische</a:t>
            </a:r>
            <a:r>
              <a:rPr lang="en-US" dirty="0"/>
              <a:t> rug </a:t>
            </a:r>
            <a:r>
              <a:rPr lang="en-US" dirty="0" err="1"/>
              <a:t>ligt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stil</a:t>
            </a:r>
            <a:r>
              <a:rPr lang="en-US" dirty="0"/>
              <a:t>, maar </a:t>
            </a:r>
            <a:r>
              <a:rPr lang="en-US" dirty="0" err="1"/>
              <a:t>schuift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op! </a:t>
            </a:r>
            <a:r>
              <a:rPr lang="en-US" dirty="0" err="1"/>
              <a:t>Blijkbaar</a:t>
            </a:r>
            <a:r>
              <a:rPr lang="en-US" dirty="0"/>
              <a:t> is het </a:t>
            </a:r>
            <a:r>
              <a:rPr lang="en-US" dirty="0" err="1"/>
              <a:t>makkelijker</a:t>
            </a:r>
            <a:r>
              <a:rPr lang="en-US" dirty="0"/>
              <a:t> om Zuid-Amerika </a:t>
            </a:r>
            <a:r>
              <a:rPr lang="en-US" dirty="0" err="1"/>
              <a:t>en</a:t>
            </a:r>
            <a:r>
              <a:rPr lang="en-US" dirty="0"/>
              <a:t> de Mid-</a:t>
            </a:r>
            <a:r>
              <a:rPr lang="en-US" dirty="0" err="1"/>
              <a:t>Atlantische</a:t>
            </a:r>
            <a:r>
              <a:rPr lang="en-US" dirty="0"/>
              <a:t> rug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westen</a:t>
            </a:r>
            <a:r>
              <a:rPr lang="en-US" dirty="0"/>
              <a:t> te laten </a:t>
            </a:r>
            <a:r>
              <a:rPr lang="en-US" dirty="0" err="1"/>
              <a:t>bewegen</a:t>
            </a:r>
            <a:r>
              <a:rPr lang="en-US" dirty="0"/>
              <a:t> dan Afrika in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duwen</a:t>
            </a:r>
            <a:r>
              <a:rPr lang="en-US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57132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261" y="2780928"/>
            <a:ext cx="7761835" cy="374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98324"/>
            <a:ext cx="8229600" cy="1143000"/>
          </a:xfrm>
        </p:spPr>
        <p:txBody>
          <a:bodyPr/>
          <a:lstStyle/>
          <a:p>
            <a:pPr algn="l"/>
            <a:r>
              <a:rPr lang="nl-NL" sz="4000" dirty="0"/>
              <a:t>Snelheid trog zelf</a:t>
            </a:r>
            <a:endParaRPr lang="en-GB" sz="4000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211528"/>
            <a:ext cx="4732519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sz="2400" dirty="0"/>
              <a:t>Platen bewegen, plaatgrens zelf ook.. (hier even alleen de </a:t>
            </a:r>
            <a:r>
              <a:rPr lang="nl-NL" sz="2400" dirty="0" err="1"/>
              <a:t>subductie</a:t>
            </a:r>
            <a:r>
              <a:rPr lang="nl-NL" sz="2400" dirty="0"/>
              <a:t>-grenzen)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westzijde &gt; </a:t>
            </a:r>
            <a:r>
              <a:rPr lang="nl-NL" sz="1200" b="1" dirty="0" err="1"/>
              <a:t>subductie</a:t>
            </a:r>
            <a:endParaRPr lang="en-US" sz="12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EAFFF26-A3C4-FD8F-566D-06AFFAD8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55" y="-2390775"/>
            <a:ext cx="4065588" cy="924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9E8ED9-3A75-572C-6992-40202611E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663" y="970834"/>
            <a:ext cx="4207537" cy="3595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CC5B1-F623-DE9A-3475-1191E11EC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9" y="918368"/>
            <a:ext cx="1778794" cy="3700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EE376-DC07-E94E-D417-4EEEB73E0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582" y="857250"/>
            <a:ext cx="3350419" cy="318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E537CD-63FD-B5C5-0AA3-0FDA9C3AD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138" y="4228571"/>
            <a:ext cx="3378994" cy="1571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71689C-58EB-8DE2-AAF3-C99DF361121F}"/>
              </a:ext>
            </a:extLst>
          </p:cNvPr>
          <p:cNvSpPr txBox="1"/>
          <p:nvPr/>
        </p:nvSpPr>
        <p:spPr>
          <a:xfrm>
            <a:off x="3559893" y="970834"/>
            <a:ext cx="21966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Geografie</a:t>
            </a:r>
            <a:r>
              <a:rPr lang="en-US" sz="1350" dirty="0"/>
              <a:t> 24/3 </a:t>
            </a:r>
            <a:r>
              <a:rPr lang="en-US" sz="1350" dirty="0" err="1"/>
              <a:t>pagina</a:t>
            </a:r>
            <a:r>
              <a:rPr lang="en-US" sz="1350" dirty="0"/>
              <a:t> 19-21</a:t>
            </a:r>
            <a:endParaRPr lang="nl-NL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ECEBC-C7EE-33AF-38EE-91AA8785803B}"/>
              </a:ext>
            </a:extLst>
          </p:cNvPr>
          <p:cNvSpPr txBox="1"/>
          <p:nvPr/>
        </p:nvSpPr>
        <p:spPr>
          <a:xfrm>
            <a:off x="124214" y="5402419"/>
            <a:ext cx="5167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hlinkClick r:id="rId6"/>
              </a:rPr>
              <a:t>Immensely Powerful LAVA LAKE, Erta Ale | Earth: The Power of the Planet | BBC Earth Science – YouTube</a:t>
            </a:r>
            <a:br>
              <a:rPr lang="en-US" sz="1350" dirty="0"/>
            </a:br>
            <a:br>
              <a:rPr lang="en-US" sz="1350" dirty="0"/>
            </a:br>
            <a:r>
              <a:rPr lang="en-US" sz="1350" dirty="0" err="1"/>
              <a:t>Plaatgrenzen</a:t>
            </a:r>
            <a:r>
              <a:rPr lang="en-US" sz="1350" dirty="0"/>
              <a:t> </a:t>
            </a:r>
            <a:r>
              <a:rPr lang="en-US" sz="1350" dirty="0" err="1"/>
              <a:t>zelf</a:t>
            </a:r>
            <a:r>
              <a:rPr lang="en-US" sz="1350" dirty="0"/>
              <a:t> </a:t>
            </a:r>
            <a:r>
              <a:rPr lang="en-US" sz="1350" dirty="0" err="1"/>
              <a:t>moeten</a:t>
            </a:r>
            <a:r>
              <a:rPr lang="en-US" sz="1350" dirty="0"/>
              <a:t> </a:t>
            </a:r>
            <a:r>
              <a:rPr lang="en-US" sz="1350" dirty="0" err="1"/>
              <a:t>dus</a:t>
            </a:r>
            <a:r>
              <a:rPr lang="en-US" sz="1350" dirty="0"/>
              <a:t> </a:t>
            </a:r>
            <a:r>
              <a:rPr lang="en-US" sz="1350" dirty="0" err="1"/>
              <a:t>ook</a:t>
            </a:r>
            <a:r>
              <a:rPr lang="en-US" sz="1350" dirty="0"/>
              <a:t> </a:t>
            </a:r>
            <a:r>
              <a:rPr lang="en-US" sz="1350" dirty="0" err="1"/>
              <a:t>bewegen</a:t>
            </a:r>
            <a:r>
              <a:rPr lang="en-US" sz="1350" dirty="0"/>
              <a:t> (</a:t>
            </a:r>
            <a:r>
              <a:rPr lang="en-US" sz="1350" dirty="0" err="1"/>
              <a:t>en</a:t>
            </a:r>
            <a:r>
              <a:rPr lang="en-US" sz="1350" dirty="0"/>
              <a:t> </a:t>
            </a:r>
            <a:r>
              <a:rPr lang="en-US" sz="1350" dirty="0" err="1"/>
              <a:t>doen</a:t>
            </a:r>
            <a:r>
              <a:rPr lang="en-US" sz="1350" dirty="0"/>
              <a:t> </a:t>
            </a:r>
            <a:r>
              <a:rPr lang="en-US" sz="1350" dirty="0" err="1"/>
              <a:t>dat</a:t>
            </a:r>
            <a:r>
              <a:rPr lang="en-US" sz="1350" dirty="0"/>
              <a:t> </a:t>
            </a:r>
            <a:r>
              <a:rPr lang="en-US" sz="1350" dirty="0" err="1"/>
              <a:t>ook</a:t>
            </a:r>
            <a:r>
              <a:rPr lang="en-US" sz="1350" dirty="0"/>
              <a:t>!!) 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56814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/>
              <a:t>Terug naar begin: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err="1"/>
              <a:t>Altantische</a:t>
            </a:r>
            <a:r>
              <a:rPr lang="nl-NL" dirty="0"/>
              <a:t> </a:t>
            </a:r>
            <a:r>
              <a:rPr lang="nl-NL" dirty="0" err="1"/>
              <a:t>oceen</a:t>
            </a:r>
            <a:r>
              <a:rPr lang="nl-NL" dirty="0"/>
              <a:t> geleidelijk geopend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716" y="2132856"/>
            <a:ext cx="912430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oostzijde</a:t>
            </a:r>
            <a:endParaRPr lang="en-US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0" y="2566645"/>
            <a:ext cx="437048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ircular Arrow 6"/>
          <p:cNvSpPr/>
          <p:nvPr/>
        </p:nvSpPr>
        <p:spPr>
          <a:xfrm rot="7616408">
            <a:off x="2084880" y="3644132"/>
            <a:ext cx="667455" cy="607790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510" y="4510861"/>
            <a:ext cx="4575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Zware</a:t>
            </a:r>
            <a:r>
              <a:rPr lang="en-US" dirty="0"/>
              <a:t> </a:t>
            </a:r>
            <a:r>
              <a:rPr lang="en-US" dirty="0" err="1"/>
              <a:t>oceanische</a:t>
            </a:r>
            <a:r>
              <a:rPr lang="en-US" dirty="0"/>
              <a:t> </a:t>
            </a:r>
            <a:r>
              <a:rPr lang="en-US" dirty="0" err="1"/>
              <a:t>korst</a:t>
            </a:r>
            <a:r>
              <a:rPr lang="en-US" dirty="0"/>
              <a:t> </a:t>
            </a:r>
            <a:r>
              <a:rPr lang="en-US" dirty="0" err="1">
                <a:solidFill>
                  <a:schemeClr val="tx2"/>
                </a:solidFill>
              </a:rPr>
              <a:t>zakt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sneller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diepte</a:t>
            </a:r>
            <a:r>
              <a:rPr lang="en-US" dirty="0"/>
              <a:t> in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nieuwe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oceanische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korst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wordt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gevormd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2. Subductiezone </a:t>
            </a:r>
            <a:r>
              <a:rPr lang="en-US" dirty="0" err="1">
                <a:solidFill>
                  <a:srgbClr val="00B050"/>
                </a:solidFill>
              </a:rPr>
              <a:t>schuift</a:t>
            </a:r>
            <a:r>
              <a:rPr lang="en-US" dirty="0">
                <a:solidFill>
                  <a:srgbClr val="00B050"/>
                </a:solidFill>
              </a:rPr>
              <a:t> op</a:t>
            </a:r>
            <a:br>
              <a:rPr lang="en-US" dirty="0"/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3. Continent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rekt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op!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99592" y="2926685"/>
            <a:ext cx="144016" cy="144016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611560" y="2926685"/>
            <a:ext cx="144016" cy="13982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100867">
            <a:off x="5941981" y="4539700"/>
            <a:ext cx="298669" cy="253769"/>
          </a:xfrm>
          <a:custGeom>
            <a:avLst/>
            <a:gdLst>
              <a:gd name="connsiteX0" fmla="*/ 0 w 360040"/>
              <a:gd name="connsiteY0" fmla="*/ 63442 h 253769"/>
              <a:gd name="connsiteX1" fmla="*/ 233156 w 360040"/>
              <a:gd name="connsiteY1" fmla="*/ 63442 h 253769"/>
              <a:gd name="connsiteX2" fmla="*/ 233156 w 360040"/>
              <a:gd name="connsiteY2" fmla="*/ 0 h 253769"/>
              <a:gd name="connsiteX3" fmla="*/ 360040 w 360040"/>
              <a:gd name="connsiteY3" fmla="*/ 126885 h 253769"/>
              <a:gd name="connsiteX4" fmla="*/ 233156 w 360040"/>
              <a:gd name="connsiteY4" fmla="*/ 253769 h 253769"/>
              <a:gd name="connsiteX5" fmla="*/ 233156 w 360040"/>
              <a:gd name="connsiteY5" fmla="*/ 190327 h 253769"/>
              <a:gd name="connsiteX6" fmla="*/ 0 w 360040"/>
              <a:gd name="connsiteY6" fmla="*/ 190327 h 253769"/>
              <a:gd name="connsiteX7" fmla="*/ 0 w 360040"/>
              <a:gd name="connsiteY7" fmla="*/ 63442 h 253769"/>
              <a:gd name="connsiteX0" fmla="*/ 0 w 360040"/>
              <a:gd name="connsiteY0" fmla="*/ 63442 h 253769"/>
              <a:gd name="connsiteX1" fmla="*/ 233156 w 360040"/>
              <a:gd name="connsiteY1" fmla="*/ 63442 h 253769"/>
              <a:gd name="connsiteX2" fmla="*/ 233156 w 360040"/>
              <a:gd name="connsiteY2" fmla="*/ 0 h 253769"/>
              <a:gd name="connsiteX3" fmla="*/ 298669 w 360040"/>
              <a:gd name="connsiteY3" fmla="*/ 73649 h 253769"/>
              <a:gd name="connsiteX4" fmla="*/ 360040 w 360040"/>
              <a:gd name="connsiteY4" fmla="*/ 126885 h 253769"/>
              <a:gd name="connsiteX5" fmla="*/ 233156 w 360040"/>
              <a:gd name="connsiteY5" fmla="*/ 253769 h 253769"/>
              <a:gd name="connsiteX6" fmla="*/ 233156 w 360040"/>
              <a:gd name="connsiteY6" fmla="*/ 190327 h 253769"/>
              <a:gd name="connsiteX7" fmla="*/ 0 w 360040"/>
              <a:gd name="connsiteY7" fmla="*/ 190327 h 253769"/>
              <a:gd name="connsiteX8" fmla="*/ 0 w 360040"/>
              <a:gd name="connsiteY8" fmla="*/ 63442 h 253769"/>
              <a:gd name="connsiteX0" fmla="*/ 0 w 360040"/>
              <a:gd name="connsiteY0" fmla="*/ 63442 h 253769"/>
              <a:gd name="connsiteX1" fmla="*/ 233156 w 360040"/>
              <a:gd name="connsiteY1" fmla="*/ 63442 h 253769"/>
              <a:gd name="connsiteX2" fmla="*/ 233156 w 360040"/>
              <a:gd name="connsiteY2" fmla="*/ 0 h 253769"/>
              <a:gd name="connsiteX3" fmla="*/ 298669 w 360040"/>
              <a:gd name="connsiteY3" fmla="*/ 73649 h 253769"/>
              <a:gd name="connsiteX4" fmla="*/ 360040 w 360040"/>
              <a:gd name="connsiteY4" fmla="*/ 126885 h 253769"/>
              <a:gd name="connsiteX5" fmla="*/ 289445 w 360040"/>
              <a:gd name="connsiteY5" fmla="*/ 197130 h 253769"/>
              <a:gd name="connsiteX6" fmla="*/ 233156 w 360040"/>
              <a:gd name="connsiteY6" fmla="*/ 253769 h 253769"/>
              <a:gd name="connsiteX7" fmla="*/ 233156 w 360040"/>
              <a:gd name="connsiteY7" fmla="*/ 190327 h 253769"/>
              <a:gd name="connsiteX8" fmla="*/ 0 w 360040"/>
              <a:gd name="connsiteY8" fmla="*/ 190327 h 253769"/>
              <a:gd name="connsiteX9" fmla="*/ 0 w 360040"/>
              <a:gd name="connsiteY9" fmla="*/ 63442 h 253769"/>
              <a:gd name="connsiteX0" fmla="*/ 0 w 298669"/>
              <a:gd name="connsiteY0" fmla="*/ 63442 h 253769"/>
              <a:gd name="connsiteX1" fmla="*/ 233156 w 298669"/>
              <a:gd name="connsiteY1" fmla="*/ 63442 h 253769"/>
              <a:gd name="connsiteX2" fmla="*/ 233156 w 298669"/>
              <a:gd name="connsiteY2" fmla="*/ 0 h 253769"/>
              <a:gd name="connsiteX3" fmla="*/ 298669 w 298669"/>
              <a:gd name="connsiteY3" fmla="*/ 73649 h 253769"/>
              <a:gd name="connsiteX4" fmla="*/ 293733 w 298669"/>
              <a:gd name="connsiteY4" fmla="*/ 153893 h 253769"/>
              <a:gd name="connsiteX5" fmla="*/ 289445 w 298669"/>
              <a:gd name="connsiteY5" fmla="*/ 197130 h 253769"/>
              <a:gd name="connsiteX6" fmla="*/ 233156 w 298669"/>
              <a:gd name="connsiteY6" fmla="*/ 253769 h 253769"/>
              <a:gd name="connsiteX7" fmla="*/ 233156 w 298669"/>
              <a:gd name="connsiteY7" fmla="*/ 190327 h 253769"/>
              <a:gd name="connsiteX8" fmla="*/ 0 w 298669"/>
              <a:gd name="connsiteY8" fmla="*/ 190327 h 253769"/>
              <a:gd name="connsiteX9" fmla="*/ 0 w 298669"/>
              <a:gd name="connsiteY9" fmla="*/ 63442 h 2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669" h="253769">
                <a:moveTo>
                  <a:pt x="0" y="63442"/>
                </a:moveTo>
                <a:lnTo>
                  <a:pt x="233156" y="63442"/>
                </a:lnTo>
                <a:lnTo>
                  <a:pt x="233156" y="0"/>
                </a:lnTo>
                <a:lnTo>
                  <a:pt x="298669" y="73649"/>
                </a:lnTo>
                <a:lnTo>
                  <a:pt x="293733" y="153893"/>
                </a:lnTo>
                <a:lnTo>
                  <a:pt x="289445" y="197130"/>
                </a:lnTo>
                <a:lnTo>
                  <a:pt x="233156" y="253769"/>
                </a:lnTo>
                <a:lnTo>
                  <a:pt x="233156" y="190327"/>
                </a:lnTo>
                <a:lnTo>
                  <a:pt x="0" y="190327"/>
                </a:lnTo>
                <a:lnTo>
                  <a:pt x="0" y="634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2"/>
          <p:cNvSpPr/>
          <p:nvPr/>
        </p:nvSpPr>
        <p:spPr>
          <a:xfrm>
            <a:off x="5912698" y="2939624"/>
            <a:ext cx="298669" cy="253769"/>
          </a:xfrm>
          <a:custGeom>
            <a:avLst/>
            <a:gdLst>
              <a:gd name="connsiteX0" fmla="*/ 0 w 360040"/>
              <a:gd name="connsiteY0" fmla="*/ 63442 h 253769"/>
              <a:gd name="connsiteX1" fmla="*/ 233156 w 360040"/>
              <a:gd name="connsiteY1" fmla="*/ 63442 h 253769"/>
              <a:gd name="connsiteX2" fmla="*/ 233156 w 360040"/>
              <a:gd name="connsiteY2" fmla="*/ 0 h 253769"/>
              <a:gd name="connsiteX3" fmla="*/ 360040 w 360040"/>
              <a:gd name="connsiteY3" fmla="*/ 126885 h 253769"/>
              <a:gd name="connsiteX4" fmla="*/ 233156 w 360040"/>
              <a:gd name="connsiteY4" fmla="*/ 253769 h 253769"/>
              <a:gd name="connsiteX5" fmla="*/ 233156 w 360040"/>
              <a:gd name="connsiteY5" fmla="*/ 190327 h 253769"/>
              <a:gd name="connsiteX6" fmla="*/ 0 w 360040"/>
              <a:gd name="connsiteY6" fmla="*/ 190327 h 253769"/>
              <a:gd name="connsiteX7" fmla="*/ 0 w 360040"/>
              <a:gd name="connsiteY7" fmla="*/ 63442 h 253769"/>
              <a:gd name="connsiteX0" fmla="*/ 0 w 360040"/>
              <a:gd name="connsiteY0" fmla="*/ 63442 h 253769"/>
              <a:gd name="connsiteX1" fmla="*/ 233156 w 360040"/>
              <a:gd name="connsiteY1" fmla="*/ 63442 h 253769"/>
              <a:gd name="connsiteX2" fmla="*/ 233156 w 360040"/>
              <a:gd name="connsiteY2" fmla="*/ 0 h 253769"/>
              <a:gd name="connsiteX3" fmla="*/ 298669 w 360040"/>
              <a:gd name="connsiteY3" fmla="*/ 73649 h 253769"/>
              <a:gd name="connsiteX4" fmla="*/ 360040 w 360040"/>
              <a:gd name="connsiteY4" fmla="*/ 126885 h 253769"/>
              <a:gd name="connsiteX5" fmla="*/ 233156 w 360040"/>
              <a:gd name="connsiteY5" fmla="*/ 253769 h 253769"/>
              <a:gd name="connsiteX6" fmla="*/ 233156 w 360040"/>
              <a:gd name="connsiteY6" fmla="*/ 190327 h 253769"/>
              <a:gd name="connsiteX7" fmla="*/ 0 w 360040"/>
              <a:gd name="connsiteY7" fmla="*/ 190327 h 253769"/>
              <a:gd name="connsiteX8" fmla="*/ 0 w 360040"/>
              <a:gd name="connsiteY8" fmla="*/ 63442 h 253769"/>
              <a:gd name="connsiteX0" fmla="*/ 0 w 360040"/>
              <a:gd name="connsiteY0" fmla="*/ 63442 h 253769"/>
              <a:gd name="connsiteX1" fmla="*/ 233156 w 360040"/>
              <a:gd name="connsiteY1" fmla="*/ 63442 h 253769"/>
              <a:gd name="connsiteX2" fmla="*/ 233156 w 360040"/>
              <a:gd name="connsiteY2" fmla="*/ 0 h 253769"/>
              <a:gd name="connsiteX3" fmla="*/ 298669 w 360040"/>
              <a:gd name="connsiteY3" fmla="*/ 73649 h 253769"/>
              <a:gd name="connsiteX4" fmla="*/ 360040 w 360040"/>
              <a:gd name="connsiteY4" fmla="*/ 126885 h 253769"/>
              <a:gd name="connsiteX5" fmla="*/ 289445 w 360040"/>
              <a:gd name="connsiteY5" fmla="*/ 197130 h 253769"/>
              <a:gd name="connsiteX6" fmla="*/ 233156 w 360040"/>
              <a:gd name="connsiteY6" fmla="*/ 253769 h 253769"/>
              <a:gd name="connsiteX7" fmla="*/ 233156 w 360040"/>
              <a:gd name="connsiteY7" fmla="*/ 190327 h 253769"/>
              <a:gd name="connsiteX8" fmla="*/ 0 w 360040"/>
              <a:gd name="connsiteY8" fmla="*/ 190327 h 253769"/>
              <a:gd name="connsiteX9" fmla="*/ 0 w 360040"/>
              <a:gd name="connsiteY9" fmla="*/ 63442 h 253769"/>
              <a:gd name="connsiteX0" fmla="*/ 0 w 298669"/>
              <a:gd name="connsiteY0" fmla="*/ 63442 h 253769"/>
              <a:gd name="connsiteX1" fmla="*/ 233156 w 298669"/>
              <a:gd name="connsiteY1" fmla="*/ 63442 h 253769"/>
              <a:gd name="connsiteX2" fmla="*/ 233156 w 298669"/>
              <a:gd name="connsiteY2" fmla="*/ 0 h 253769"/>
              <a:gd name="connsiteX3" fmla="*/ 298669 w 298669"/>
              <a:gd name="connsiteY3" fmla="*/ 73649 h 253769"/>
              <a:gd name="connsiteX4" fmla="*/ 293733 w 298669"/>
              <a:gd name="connsiteY4" fmla="*/ 153893 h 253769"/>
              <a:gd name="connsiteX5" fmla="*/ 289445 w 298669"/>
              <a:gd name="connsiteY5" fmla="*/ 197130 h 253769"/>
              <a:gd name="connsiteX6" fmla="*/ 233156 w 298669"/>
              <a:gd name="connsiteY6" fmla="*/ 253769 h 253769"/>
              <a:gd name="connsiteX7" fmla="*/ 233156 w 298669"/>
              <a:gd name="connsiteY7" fmla="*/ 190327 h 253769"/>
              <a:gd name="connsiteX8" fmla="*/ 0 w 298669"/>
              <a:gd name="connsiteY8" fmla="*/ 190327 h 253769"/>
              <a:gd name="connsiteX9" fmla="*/ 0 w 298669"/>
              <a:gd name="connsiteY9" fmla="*/ 63442 h 2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669" h="253769">
                <a:moveTo>
                  <a:pt x="0" y="63442"/>
                </a:moveTo>
                <a:lnTo>
                  <a:pt x="233156" y="63442"/>
                </a:lnTo>
                <a:lnTo>
                  <a:pt x="233156" y="0"/>
                </a:lnTo>
                <a:lnTo>
                  <a:pt x="298669" y="73649"/>
                </a:lnTo>
                <a:lnTo>
                  <a:pt x="293733" y="153893"/>
                </a:lnTo>
                <a:lnTo>
                  <a:pt x="289445" y="197130"/>
                </a:lnTo>
                <a:lnTo>
                  <a:pt x="233156" y="253769"/>
                </a:lnTo>
                <a:lnTo>
                  <a:pt x="233156" y="190327"/>
                </a:lnTo>
                <a:lnTo>
                  <a:pt x="0" y="190327"/>
                </a:lnTo>
                <a:lnTo>
                  <a:pt x="0" y="634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790885" y="2236204"/>
            <a:ext cx="600862" cy="3693815"/>
          </a:xfrm>
          <a:custGeom>
            <a:avLst/>
            <a:gdLst>
              <a:gd name="connsiteX0" fmla="*/ 506994 w 561315"/>
              <a:gd name="connsiteY0" fmla="*/ 0 h 3567066"/>
              <a:gd name="connsiteX1" fmla="*/ 416459 w 561315"/>
              <a:gd name="connsiteY1" fmla="*/ 760492 h 3567066"/>
              <a:gd name="connsiteX2" fmla="*/ 407406 w 561315"/>
              <a:gd name="connsiteY2" fmla="*/ 1430448 h 3567066"/>
              <a:gd name="connsiteX3" fmla="*/ 561315 w 561315"/>
              <a:gd name="connsiteY3" fmla="*/ 1883121 h 3567066"/>
              <a:gd name="connsiteX4" fmla="*/ 552261 w 561315"/>
              <a:gd name="connsiteY4" fmla="*/ 2163779 h 3567066"/>
              <a:gd name="connsiteX5" fmla="*/ 208230 w 561315"/>
              <a:gd name="connsiteY5" fmla="*/ 2815628 h 3567066"/>
              <a:gd name="connsiteX6" fmla="*/ 0 w 561315"/>
              <a:gd name="connsiteY6" fmla="*/ 3150606 h 3567066"/>
              <a:gd name="connsiteX7" fmla="*/ 18107 w 561315"/>
              <a:gd name="connsiteY7" fmla="*/ 3449371 h 3567066"/>
              <a:gd name="connsiteX8" fmla="*/ 45267 w 561315"/>
              <a:gd name="connsiteY8" fmla="*/ 3567066 h 3567066"/>
              <a:gd name="connsiteX9" fmla="*/ 45267 w 561315"/>
              <a:gd name="connsiteY9" fmla="*/ 3567066 h 3567066"/>
              <a:gd name="connsiteX0" fmla="*/ 506994 w 561315"/>
              <a:gd name="connsiteY0" fmla="*/ 0 h 3567066"/>
              <a:gd name="connsiteX1" fmla="*/ 416459 w 561315"/>
              <a:gd name="connsiteY1" fmla="*/ 760492 h 3567066"/>
              <a:gd name="connsiteX2" fmla="*/ 407406 w 561315"/>
              <a:gd name="connsiteY2" fmla="*/ 1430448 h 3567066"/>
              <a:gd name="connsiteX3" fmla="*/ 561315 w 561315"/>
              <a:gd name="connsiteY3" fmla="*/ 1883121 h 3567066"/>
              <a:gd name="connsiteX4" fmla="*/ 552261 w 561315"/>
              <a:gd name="connsiteY4" fmla="*/ 2163779 h 3567066"/>
              <a:gd name="connsiteX5" fmla="*/ 208230 w 561315"/>
              <a:gd name="connsiteY5" fmla="*/ 2815628 h 3567066"/>
              <a:gd name="connsiteX6" fmla="*/ 0 w 561315"/>
              <a:gd name="connsiteY6" fmla="*/ 3150606 h 3567066"/>
              <a:gd name="connsiteX7" fmla="*/ 18107 w 561315"/>
              <a:gd name="connsiteY7" fmla="*/ 3449371 h 3567066"/>
              <a:gd name="connsiteX8" fmla="*/ 45267 w 561315"/>
              <a:gd name="connsiteY8" fmla="*/ 3567066 h 3567066"/>
              <a:gd name="connsiteX9" fmla="*/ 45267 w 561315"/>
              <a:gd name="connsiteY9" fmla="*/ 3567066 h 3567066"/>
              <a:gd name="connsiteX0" fmla="*/ 597529 w 597529"/>
              <a:gd name="connsiteY0" fmla="*/ 0 h 3693815"/>
              <a:gd name="connsiteX1" fmla="*/ 416459 w 597529"/>
              <a:gd name="connsiteY1" fmla="*/ 887241 h 3693815"/>
              <a:gd name="connsiteX2" fmla="*/ 407406 w 597529"/>
              <a:gd name="connsiteY2" fmla="*/ 1557197 h 3693815"/>
              <a:gd name="connsiteX3" fmla="*/ 561315 w 597529"/>
              <a:gd name="connsiteY3" fmla="*/ 2009870 h 3693815"/>
              <a:gd name="connsiteX4" fmla="*/ 552261 w 597529"/>
              <a:gd name="connsiteY4" fmla="*/ 2290528 h 3693815"/>
              <a:gd name="connsiteX5" fmla="*/ 208230 w 597529"/>
              <a:gd name="connsiteY5" fmla="*/ 2942377 h 3693815"/>
              <a:gd name="connsiteX6" fmla="*/ 0 w 597529"/>
              <a:gd name="connsiteY6" fmla="*/ 3277355 h 3693815"/>
              <a:gd name="connsiteX7" fmla="*/ 18107 w 597529"/>
              <a:gd name="connsiteY7" fmla="*/ 3576120 h 3693815"/>
              <a:gd name="connsiteX8" fmla="*/ 45267 w 597529"/>
              <a:gd name="connsiteY8" fmla="*/ 3693815 h 3693815"/>
              <a:gd name="connsiteX9" fmla="*/ 45267 w 597529"/>
              <a:gd name="connsiteY9" fmla="*/ 3693815 h 3693815"/>
              <a:gd name="connsiteX0" fmla="*/ 597529 w 597529"/>
              <a:gd name="connsiteY0" fmla="*/ 0 h 3693815"/>
              <a:gd name="connsiteX1" fmla="*/ 416459 w 597529"/>
              <a:gd name="connsiteY1" fmla="*/ 887241 h 3693815"/>
              <a:gd name="connsiteX2" fmla="*/ 407406 w 597529"/>
              <a:gd name="connsiteY2" fmla="*/ 1557197 h 3693815"/>
              <a:gd name="connsiteX3" fmla="*/ 561315 w 597529"/>
              <a:gd name="connsiteY3" fmla="*/ 2009870 h 3693815"/>
              <a:gd name="connsiteX4" fmla="*/ 552261 w 597529"/>
              <a:gd name="connsiteY4" fmla="*/ 2290528 h 3693815"/>
              <a:gd name="connsiteX5" fmla="*/ 208230 w 597529"/>
              <a:gd name="connsiteY5" fmla="*/ 2942377 h 3693815"/>
              <a:gd name="connsiteX6" fmla="*/ 0 w 597529"/>
              <a:gd name="connsiteY6" fmla="*/ 3277355 h 3693815"/>
              <a:gd name="connsiteX7" fmla="*/ 18107 w 597529"/>
              <a:gd name="connsiteY7" fmla="*/ 3576120 h 3693815"/>
              <a:gd name="connsiteX8" fmla="*/ 45267 w 597529"/>
              <a:gd name="connsiteY8" fmla="*/ 3693815 h 3693815"/>
              <a:gd name="connsiteX9" fmla="*/ 45267 w 597529"/>
              <a:gd name="connsiteY9" fmla="*/ 3693815 h 3693815"/>
              <a:gd name="connsiteX0" fmla="*/ 597529 w 597529"/>
              <a:gd name="connsiteY0" fmla="*/ 0 h 3693815"/>
              <a:gd name="connsiteX1" fmla="*/ 416459 w 597529"/>
              <a:gd name="connsiteY1" fmla="*/ 887241 h 3693815"/>
              <a:gd name="connsiteX2" fmla="*/ 407406 w 597529"/>
              <a:gd name="connsiteY2" fmla="*/ 1557197 h 3693815"/>
              <a:gd name="connsiteX3" fmla="*/ 561315 w 597529"/>
              <a:gd name="connsiteY3" fmla="*/ 2009870 h 3693815"/>
              <a:gd name="connsiteX4" fmla="*/ 552261 w 597529"/>
              <a:gd name="connsiteY4" fmla="*/ 2290528 h 3693815"/>
              <a:gd name="connsiteX5" fmla="*/ 208230 w 597529"/>
              <a:gd name="connsiteY5" fmla="*/ 2942377 h 3693815"/>
              <a:gd name="connsiteX6" fmla="*/ 0 w 597529"/>
              <a:gd name="connsiteY6" fmla="*/ 3277355 h 3693815"/>
              <a:gd name="connsiteX7" fmla="*/ 18107 w 597529"/>
              <a:gd name="connsiteY7" fmla="*/ 3576120 h 3693815"/>
              <a:gd name="connsiteX8" fmla="*/ 45267 w 597529"/>
              <a:gd name="connsiteY8" fmla="*/ 3693815 h 3693815"/>
              <a:gd name="connsiteX9" fmla="*/ 45267 w 597529"/>
              <a:gd name="connsiteY9" fmla="*/ 3693815 h 3693815"/>
              <a:gd name="connsiteX0" fmla="*/ 597529 w 597529"/>
              <a:gd name="connsiteY0" fmla="*/ 0 h 3693815"/>
              <a:gd name="connsiteX1" fmla="*/ 416459 w 597529"/>
              <a:gd name="connsiteY1" fmla="*/ 887241 h 3693815"/>
              <a:gd name="connsiteX2" fmla="*/ 443620 w 597529"/>
              <a:gd name="connsiteY2" fmla="*/ 1548144 h 3693815"/>
              <a:gd name="connsiteX3" fmla="*/ 561315 w 597529"/>
              <a:gd name="connsiteY3" fmla="*/ 2009870 h 3693815"/>
              <a:gd name="connsiteX4" fmla="*/ 552261 w 597529"/>
              <a:gd name="connsiteY4" fmla="*/ 2290528 h 3693815"/>
              <a:gd name="connsiteX5" fmla="*/ 208230 w 597529"/>
              <a:gd name="connsiteY5" fmla="*/ 2942377 h 3693815"/>
              <a:gd name="connsiteX6" fmla="*/ 0 w 597529"/>
              <a:gd name="connsiteY6" fmla="*/ 3277355 h 3693815"/>
              <a:gd name="connsiteX7" fmla="*/ 18107 w 597529"/>
              <a:gd name="connsiteY7" fmla="*/ 3576120 h 3693815"/>
              <a:gd name="connsiteX8" fmla="*/ 45267 w 597529"/>
              <a:gd name="connsiteY8" fmla="*/ 3693815 h 3693815"/>
              <a:gd name="connsiteX9" fmla="*/ 45267 w 597529"/>
              <a:gd name="connsiteY9" fmla="*/ 3693815 h 3693815"/>
              <a:gd name="connsiteX0" fmla="*/ 597529 w 597529"/>
              <a:gd name="connsiteY0" fmla="*/ 0 h 3693815"/>
              <a:gd name="connsiteX1" fmla="*/ 416459 w 597529"/>
              <a:gd name="connsiteY1" fmla="*/ 887241 h 3693815"/>
              <a:gd name="connsiteX2" fmla="*/ 443620 w 597529"/>
              <a:gd name="connsiteY2" fmla="*/ 1548144 h 3693815"/>
              <a:gd name="connsiteX3" fmla="*/ 561315 w 597529"/>
              <a:gd name="connsiteY3" fmla="*/ 2009870 h 3693815"/>
              <a:gd name="connsiteX4" fmla="*/ 552261 w 597529"/>
              <a:gd name="connsiteY4" fmla="*/ 2290528 h 3693815"/>
              <a:gd name="connsiteX5" fmla="*/ 208230 w 597529"/>
              <a:gd name="connsiteY5" fmla="*/ 2942377 h 3693815"/>
              <a:gd name="connsiteX6" fmla="*/ 0 w 597529"/>
              <a:gd name="connsiteY6" fmla="*/ 3277355 h 3693815"/>
              <a:gd name="connsiteX7" fmla="*/ 18107 w 597529"/>
              <a:gd name="connsiteY7" fmla="*/ 3576120 h 3693815"/>
              <a:gd name="connsiteX8" fmla="*/ 45267 w 597529"/>
              <a:gd name="connsiteY8" fmla="*/ 3693815 h 3693815"/>
              <a:gd name="connsiteX9" fmla="*/ 45267 w 597529"/>
              <a:gd name="connsiteY9" fmla="*/ 3693815 h 3693815"/>
              <a:gd name="connsiteX0" fmla="*/ 600862 w 600862"/>
              <a:gd name="connsiteY0" fmla="*/ 0 h 3693815"/>
              <a:gd name="connsiteX1" fmla="*/ 419792 w 600862"/>
              <a:gd name="connsiteY1" fmla="*/ 887241 h 3693815"/>
              <a:gd name="connsiteX2" fmla="*/ 446953 w 600862"/>
              <a:gd name="connsiteY2" fmla="*/ 1548144 h 3693815"/>
              <a:gd name="connsiteX3" fmla="*/ 564648 w 600862"/>
              <a:gd name="connsiteY3" fmla="*/ 2009870 h 3693815"/>
              <a:gd name="connsiteX4" fmla="*/ 555594 w 600862"/>
              <a:gd name="connsiteY4" fmla="*/ 2290528 h 3693815"/>
              <a:gd name="connsiteX5" fmla="*/ 211563 w 600862"/>
              <a:gd name="connsiteY5" fmla="*/ 2942377 h 3693815"/>
              <a:gd name="connsiteX6" fmla="*/ 3333 w 600862"/>
              <a:gd name="connsiteY6" fmla="*/ 3277355 h 3693815"/>
              <a:gd name="connsiteX7" fmla="*/ 21440 w 600862"/>
              <a:gd name="connsiteY7" fmla="*/ 3576120 h 3693815"/>
              <a:gd name="connsiteX8" fmla="*/ 48600 w 600862"/>
              <a:gd name="connsiteY8" fmla="*/ 3693815 h 3693815"/>
              <a:gd name="connsiteX9" fmla="*/ 48600 w 600862"/>
              <a:gd name="connsiteY9" fmla="*/ 3693815 h 369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862" h="3693815">
                <a:moveTo>
                  <a:pt x="600862" y="0"/>
                </a:moveTo>
                <a:cubicBezTo>
                  <a:pt x="480149" y="199176"/>
                  <a:pt x="449970" y="633744"/>
                  <a:pt x="419792" y="887241"/>
                </a:cubicBezTo>
                <a:lnTo>
                  <a:pt x="446953" y="1548144"/>
                </a:lnTo>
                <a:cubicBezTo>
                  <a:pt x="516363" y="1825784"/>
                  <a:pt x="513345" y="1858979"/>
                  <a:pt x="564648" y="2009870"/>
                </a:cubicBezTo>
                <a:lnTo>
                  <a:pt x="555594" y="2290528"/>
                </a:lnTo>
                <a:lnTo>
                  <a:pt x="211563" y="2942377"/>
                </a:lnTo>
                <a:cubicBezTo>
                  <a:pt x="142153" y="3054036"/>
                  <a:pt x="72743" y="3066108"/>
                  <a:pt x="3333" y="3277355"/>
                </a:cubicBezTo>
                <a:cubicBezTo>
                  <a:pt x="-8738" y="3440318"/>
                  <a:pt x="15404" y="3476532"/>
                  <a:pt x="21440" y="3576120"/>
                </a:cubicBezTo>
                <a:lnTo>
                  <a:pt x="48600" y="3693815"/>
                </a:lnTo>
                <a:lnTo>
                  <a:pt x="48600" y="3693815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1619672" y="2852936"/>
            <a:ext cx="360040" cy="340457"/>
          </a:xfrm>
          <a:prstGeom prst="rightArrow">
            <a:avLst/>
          </a:prstGeom>
          <a:solidFill>
            <a:srgbClr val="00B050"/>
          </a:solidFill>
          <a:ln w="31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Freeform 15"/>
          <p:cNvSpPr/>
          <p:nvPr/>
        </p:nvSpPr>
        <p:spPr>
          <a:xfrm>
            <a:off x="1514476" y="3267075"/>
            <a:ext cx="690562" cy="838200"/>
          </a:xfrm>
          <a:custGeom>
            <a:avLst/>
            <a:gdLst>
              <a:gd name="connsiteX0" fmla="*/ 66675 w 600075"/>
              <a:gd name="connsiteY0" fmla="*/ 4762 h 842962"/>
              <a:gd name="connsiteX1" fmla="*/ 238125 w 600075"/>
              <a:gd name="connsiteY1" fmla="*/ 42862 h 842962"/>
              <a:gd name="connsiteX2" fmla="*/ 347662 w 600075"/>
              <a:gd name="connsiteY2" fmla="*/ 185737 h 842962"/>
              <a:gd name="connsiteX3" fmla="*/ 476250 w 600075"/>
              <a:gd name="connsiteY3" fmla="*/ 390525 h 842962"/>
              <a:gd name="connsiteX4" fmla="*/ 585787 w 600075"/>
              <a:gd name="connsiteY4" fmla="*/ 700087 h 842962"/>
              <a:gd name="connsiteX5" fmla="*/ 600075 w 600075"/>
              <a:gd name="connsiteY5" fmla="*/ 823912 h 842962"/>
              <a:gd name="connsiteX6" fmla="*/ 509587 w 600075"/>
              <a:gd name="connsiteY6" fmla="*/ 842962 h 842962"/>
              <a:gd name="connsiteX7" fmla="*/ 438150 w 600075"/>
              <a:gd name="connsiteY7" fmla="*/ 585787 h 842962"/>
              <a:gd name="connsiteX8" fmla="*/ 342900 w 600075"/>
              <a:gd name="connsiteY8" fmla="*/ 395287 h 842962"/>
              <a:gd name="connsiteX9" fmla="*/ 271462 w 600075"/>
              <a:gd name="connsiteY9" fmla="*/ 276225 h 842962"/>
              <a:gd name="connsiteX10" fmla="*/ 147637 w 600075"/>
              <a:gd name="connsiteY10" fmla="*/ 142875 h 842962"/>
              <a:gd name="connsiteX11" fmla="*/ 9525 w 600075"/>
              <a:gd name="connsiteY11" fmla="*/ 128587 h 842962"/>
              <a:gd name="connsiteX12" fmla="*/ 0 w 600075"/>
              <a:gd name="connsiteY12" fmla="*/ 0 h 842962"/>
              <a:gd name="connsiteX13" fmla="*/ 66675 w 600075"/>
              <a:gd name="connsiteY13" fmla="*/ 4762 h 842962"/>
              <a:gd name="connsiteX0" fmla="*/ 66675 w 600075"/>
              <a:gd name="connsiteY0" fmla="*/ 4762 h 842962"/>
              <a:gd name="connsiteX1" fmla="*/ 238125 w 600075"/>
              <a:gd name="connsiteY1" fmla="*/ 42862 h 842962"/>
              <a:gd name="connsiteX2" fmla="*/ 347662 w 600075"/>
              <a:gd name="connsiteY2" fmla="*/ 185737 h 842962"/>
              <a:gd name="connsiteX3" fmla="*/ 490538 w 600075"/>
              <a:gd name="connsiteY3" fmla="*/ 390525 h 842962"/>
              <a:gd name="connsiteX4" fmla="*/ 585787 w 600075"/>
              <a:gd name="connsiteY4" fmla="*/ 700087 h 842962"/>
              <a:gd name="connsiteX5" fmla="*/ 600075 w 600075"/>
              <a:gd name="connsiteY5" fmla="*/ 823912 h 842962"/>
              <a:gd name="connsiteX6" fmla="*/ 509587 w 600075"/>
              <a:gd name="connsiteY6" fmla="*/ 842962 h 842962"/>
              <a:gd name="connsiteX7" fmla="*/ 438150 w 600075"/>
              <a:gd name="connsiteY7" fmla="*/ 585787 h 842962"/>
              <a:gd name="connsiteX8" fmla="*/ 342900 w 600075"/>
              <a:gd name="connsiteY8" fmla="*/ 395287 h 842962"/>
              <a:gd name="connsiteX9" fmla="*/ 271462 w 600075"/>
              <a:gd name="connsiteY9" fmla="*/ 276225 h 842962"/>
              <a:gd name="connsiteX10" fmla="*/ 147637 w 600075"/>
              <a:gd name="connsiteY10" fmla="*/ 142875 h 842962"/>
              <a:gd name="connsiteX11" fmla="*/ 9525 w 600075"/>
              <a:gd name="connsiteY11" fmla="*/ 128587 h 842962"/>
              <a:gd name="connsiteX12" fmla="*/ 0 w 600075"/>
              <a:gd name="connsiteY12" fmla="*/ 0 h 842962"/>
              <a:gd name="connsiteX13" fmla="*/ 66675 w 600075"/>
              <a:gd name="connsiteY13" fmla="*/ 4762 h 842962"/>
              <a:gd name="connsiteX0" fmla="*/ 66675 w 600075"/>
              <a:gd name="connsiteY0" fmla="*/ 4762 h 842962"/>
              <a:gd name="connsiteX1" fmla="*/ 238125 w 600075"/>
              <a:gd name="connsiteY1" fmla="*/ 42862 h 842962"/>
              <a:gd name="connsiteX2" fmla="*/ 347662 w 600075"/>
              <a:gd name="connsiteY2" fmla="*/ 185737 h 842962"/>
              <a:gd name="connsiteX3" fmla="*/ 490538 w 600075"/>
              <a:gd name="connsiteY3" fmla="*/ 390525 h 842962"/>
              <a:gd name="connsiteX4" fmla="*/ 585787 w 600075"/>
              <a:gd name="connsiteY4" fmla="*/ 700087 h 842962"/>
              <a:gd name="connsiteX5" fmla="*/ 600075 w 600075"/>
              <a:gd name="connsiteY5" fmla="*/ 823912 h 842962"/>
              <a:gd name="connsiteX6" fmla="*/ 509587 w 600075"/>
              <a:gd name="connsiteY6" fmla="*/ 842962 h 842962"/>
              <a:gd name="connsiteX7" fmla="*/ 438150 w 600075"/>
              <a:gd name="connsiteY7" fmla="*/ 585787 h 842962"/>
              <a:gd name="connsiteX8" fmla="*/ 342900 w 600075"/>
              <a:gd name="connsiteY8" fmla="*/ 395287 h 842962"/>
              <a:gd name="connsiteX9" fmla="*/ 271462 w 600075"/>
              <a:gd name="connsiteY9" fmla="*/ 276225 h 842962"/>
              <a:gd name="connsiteX10" fmla="*/ 147637 w 600075"/>
              <a:gd name="connsiteY10" fmla="*/ 142875 h 842962"/>
              <a:gd name="connsiteX11" fmla="*/ 9525 w 600075"/>
              <a:gd name="connsiteY11" fmla="*/ 128587 h 842962"/>
              <a:gd name="connsiteX12" fmla="*/ 0 w 600075"/>
              <a:gd name="connsiteY12" fmla="*/ 0 h 842962"/>
              <a:gd name="connsiteX13" fmla="*/ 66675 w 600075"/>
              <a:gd name="connsiteY13" fmla="*/ 4762 h 842962"/>
              <a:gd name="connsiteX0" fmla="*/ 66675 w 600075"/>
              <a:gd name="connsiteY0" fmla="*/ 4762 h 842962"/>
              <a:gd name="connsiteX1" fmla="*/ 238125 w 600075"/>
              <a:gd name="connsiteY1" fmla="*/ 42862 h 842962"/>
              <a:gd name="connsiteX2" fmla="*/ 347662 w 600075"/>
              <a:gd name="connsiteY2" fmla="*/ 185737 h 842962"/>
              <a:gd name="connsiteX3" fmla="*/ 490538 w 600075"/>
              <a:gd name="connsiteY3" fmla="*/ 390525 h 842962"/>
              <a:gd name="connsiteX4" fmla="*/ 585787 w 600075"/>
              <a:gd name="connsiteY4" fmla="*/ 700087 h 842962"/>
              <a:gd name="connsiteX5" fmla="*/ 600075 w 600075"/>
              <a:gd name="connsiteY5" fmla="*/ 823912 h 842962"/>
              <a:gd name="connsiteX6" fmla="*/ 509587 w 600075"/>
              <a:gd name="connsiteY6" fmla="*/ 842962 h 842962"/>
              <a:gd name="connsiteX7" fmla="*/ 438150 w 600075"/>
              <a:gd name="connsiteY7" fmla="*/ 585787 h 842962"/>
              <a:gd name="connsiteX8" fmla="*/ 342900 w 600075"/>
              <a:gd name="connsiteY8" fmla="*/ 395287 h 842962"/>
              <a:gd name="connsiteX9" fmla="*/ 271462 w 600075"/>
              <a:gd name="connsiteY9" fmla="*/ 276225 h 842962"/>
              <a:gd name="connsiteX10" fmla="*/ 147637 w 600075"/>
              <a:gd name="connsiteY10" fmla="*/ 142875 h 842962"/>
              <a:gd name="connsiteX11" fmla="*/ 9525 w 600075"/>
              <a:gd name="connsiteY11" fmla="*/ 128587 h 842962"/>
              <a:gd name="connsiteX12" fmla="*/ 0 w 600075"/>
              <a:gd name="connsiteY12" fmla="*/ 0 h 842962"/>
              <a:gd name="connsiteX13" fmla="*/ 66675 w 600075"/>
              <a:gd name="connsiteY13" fmla="*/ 4762 h 842962"/>
              <a:gd name="connsiteX0" fmla="*/ 66675 w 628650"/>
              <a:gd name="connsiteY0" fmla="*/ 4762 h 842962"/>
              <a:gd name="connsiteX1" fmla="*/ 238125 w 628650"/>
              <a:gd name="connsiteY1" fmla="*/ 42862 h 842962"/>
              <a:gd name="connsiteX2" fmla="*/ 347662 w 628650"/>
              <a:gd name="connsiteY2" fmla="*/ 185737 h 842962"/>
              <a:gd name="connsiteX3" fmla="*/ 490538 w 628650"/>
              <a:gd name="connsiteY3" fmla="*/ 390525 h 842962"/>
              <a:gd name="connsiteX4" fmla="*/ 585787 w 628650"/>
              <a:gd name="connsiteY4" fmla="*/ 700087 h 842962"/>
              <a:gd name="connsiteX5" fmla="*/ 628650 w 628650"/>
              <a:gd name="connsiteY5" fmla="*/ 823912 h 842962"/>
              <a:gd name="connsiteX6" fmla="*/ 509587 w 628650"/>
              <a:gd name="connsiteY6" fmla="*/ 842962 h 842962"/>
              <a:gd name="connsiteX7" fmla="*/ 438150 w 628650"/>
              <a:gd name="connsiteY7" fmla="*/ 585787 h 842962"/>
              <a:gd name="connsiteX8" fmla="*/ 342900 w 628650"/>
              <a:gd name="connsiteY8" fmla="*/ 395287 h 842962"/>
              <a:gd name="connsiteX9" fmla="*/ 271462 w 628650"/>
              <a:gd name="connsiteY9" fmla="*/ 276225 h 842962"/>
              <a:gd name="connsiteX10" fmla="*/ 147637 w 628650"/>
              <a:gd name="connsiteY10" fmla="*/ 142875 h 842962"/>
              <a:gd name="connsiteX11" fmla="*/ 9525 w 628650"/>
              <a:gd name="connsiteY11" fmla="*/ 128587 h 842962"/>
              <a:gd name="connsiteX12" fmla="*/ 0 w 628650"/>
              <a:gd name="connsiteY12" fmla="*/ 0 h 842962"/>
              <a:gd name="connsiteX13" fmla="*/ 66675 w 628650"/>
              <a:gd name="connsiteY13" fmla="*/ 4762 h 842962"/>
              <a:gd name="connsiteX0" fmla="*/ 66675 w 619125"/>
              <a:gd name="connsiteY0" fmla="*/ 4762 h 842962"/>
              <a:gd name="connsiteX1" fmla="*/ 238125 w 619125"/>
              <a:gd name="connsiteY1" fmla="*/ 42862 h 842962"/>
              <a:gd name="connsiteX2" fmla="*/ 347662 w 619125"/>
              <a:gd name="connsiteY2" fmla="*/ 185737 h 842962"/>
              <a:gd name="connsiteX3" fmla="*/ 490538 w 619125"/>
              <a:gd name="connsiteY3" fmla="*/ 390525 h 842962"/>
              <a:gd name="connsiteX4" fmla="*/ 585787 w 619125"/>
              <a:gd name="connsiteY4" fmla="*/ 700087 h 842962"/>
              <a:gd name="connsiteX5" fmla="*/ 619125 w 619125"/>
              <a:gd name="connsiteY5" fmla="*/ 823912 h 842962"/>
              <a:gd name="connsiteX6" fmla="*/ 509587 w 619125"/>
              <a:gd name="connsiteY6" fmla="*/ 842962 h 842962"/>
              <a:gd name="connsiteX7" fmla="*/ 438150 w 619125"/>
              <a:gd name="connsiteY7" fmla="*/ 585787 h 842962"/>
              <a:gd name="connsiteX8" fmla="*/ 342900 w 619125"/>
              <a:gd name="connsiteY8" fmla="*/ 395287 h 842962"/>
              <a:gd name="connsiteX9" fmla="*/ 271462 w 619125"/>
              <a:gd name="connsiteY9" fmla="*/ 276225 h 842962"/>
              <a:gd name="connsiteX10" fmla="*/ 147637 w 619125"/>
              <a:gd name="connsiteY10" fmla="*/ 142875 h 842962"/>
              <a:gd name="connsiteX11" fmla="*/ 9525 w 619125"/>
              <a:gd name="connsiteY11" fmla="*/ 128587 h 842962"/>
              <a:gd name="connsiteX12" fmla="*/ 0 w 619125"/>
              <a:gd name="connsiteY12" fmla="*/ 0 h 842962"/>
              <a:gd name="connsiteX13" fmla="*/ 66675 w 619125"/>
              <a:gd name="connsiteY13" fmla="*/ 4762 h 842962"/>
              <a:gd name="connsiteX0" fmla="*/ 66675 w 619125"/>
              <a:gd name="connsiteY0" fmla="*/ 4762 h 842962"/>
              <a:gd name="connsiteX1" fmla="*/ 238125 w 619125"/>
              <a:gd name="connsiteY1" fmla="*/ 42862 h 842962"/>
              <a:gd name="connsiteX2" fmla="*/ 347662 w 619125"/>
              <a:gd name="connsiteY2" fmla="*/ 185737 h 842962"/>
              <a:gd name="connsiteX3" fmla="*/ 490538 w 619125"/>
              <a:gd name="connsiteY3" fmla="*/ 390525 h 842962"/>
              <a:gd name="connsiteX4" fmla="*/ 585787 w 619125"/>
              <a:gd name="connsiteY4" fmla="*/ 700087 h 842962"/>
              <a:gd name="connsiteX5" fmla="*/ 619125 w 619125"/>
              <a:gd name="connsiteY5" fmla="*/ 823912 h 842962"/>
              <a:gd name="connsiteX6" fmla="*/ 509587 w 619125"/>
              <a:gd name="connsiteY6" fmla="*/ 842962 h 842962"/>
              <a:gd name="connsiteX7" fmla="*/ 438150 w 619125"/>
              <a:gd name="connsiteY7" fmla="*/ 585787 h 842962"/>
              <a:gd name="connsiteX8" fmla="*/ 342900 w 619125"/>
              <a:gd name="connsiteY8" fmla="*/ 395287 h 842962"/>
              <a:gd name="connsiteX9" fmla="*/ 271462 w 619125"/>
              <a:gd name="connsiteY9" fmla="*/ 276225 h 842962"/>
              <a:gd name="connsiteX10" fmla="*/ 147637 w 619125"/>
              <a:gd name="connsiteY10" fmla="*/ 142875 h 842962"/>
              <a:gd name="connsiteX11" fmla="*/ 9525 w 619125"/>
              <a:gd name="connsiteY11" fmla="*/ 128587 h 842962"/>
              <a:gd name="connsiteX12" fmla="*/ 0 w 619125"/>
              <a:gd name="connsiteY12" fmla="*/ 0 h 842962"/>
              <a:gd name="connsiteX13" fmla="*/ 66675 w 619125"/>
              <a:gd name="connsiteY13" fmla="*/ 4762 h 842962"/>
              <a:gd name="connsiteX0" fmla="*/ 66675 w 619125"/>
              <a:gd name="connsiteY0" fmla="*/ 4762 h 842962"/>
              <a:gd name="connsiteX1" fmla="*/ 238125 w 619125"/>
              <a:gd name="connsiteY1" fmla="*/ 42862 h 842962"/>
              <a:gd name="connsiteX2" fmla="*/ 347662 w 619125"/>
              <a:gd name="connsiteY2" fmla="*/ 185737 h 842962"/>
              <a:gd name="connsiteX3" fmla="*/ 490538 w 619125"/>
              <a:gd name="connsiteY3" fmla="*/ 390525 h 842962"/>
              <a:gd name="connsiteX4" fmla="*/ 585787 w 619125"/>
              <a:gd name="connsiteY4" fmla="*/ 700087 h 842962"/>
              <a:gd name="connsiteX5" fmla="*/ 619125 w 619125"/>
              <a:gd name="connsiteY5" fmla="*/ 823912 h 842962"/>
              <a:gd name="connsiteX6" fmla="*/ 509587 w 619125"/>
              <a:gd name="connsiteY6" fmla="*/ 842962 h 842962"/>
              <a:gd name="connsiteX7" fmla="*/ 438150 w 619125"/>
              <a:gd name="connsiteY7" fmla="*/ 585787 h 842962"/>
              <a:gd name="connsiteX8" fmla="*/ 342900 w 619125"/>
              <a:gd name="connsiteY8" fmla="*/ 395287 h 842962"/>
              <a:gd name="connsiteX9" fmla="*/ 271462 w 619125"/>
              <a:gd name="connsiteY9" fmla="*/ 276225 h 842962"/>
              <a:gd name="connsiteX10" fmla="*/ 147637 w 619125"/>
              <a:gd name="connsiteY10" fmla="*/ 142875 h 842962"/>
              <a:gd name="connsiteX11" fmla="*/ 9525 w 619125"/>
              <a:gd name="connsiteY11" fmla="*/ 128587 h 842962"/>
              <a:gd name="connsiteX12" fmla="*/ 0 w 619125"/>
              <a:gd name="connsiteY12" fmla="*/ 0 h 842962"/>
              <a:gd name="connsiteX13" fmla="*/ 66675 w 619125"/>
              <a:gd name="connsiteY13" fmla="*/ 4762 h 842962"/>
              <a:gd name="connsiteX0" fmla="*/ 66675 w 619125"/>
              <a:gd name="connsiteY0" fmla="*/ 4762 h 842962"/>
              <a:gd name="connsiteX1" fmla="*/ 238125 w 619125"/>
              <a:gd name="connsiteY1" fmla="*/ 42862 h 842962"/>
              <a:gd name="connsiteX2" fmla="*/ 347662 w 619125"/>
              <a:gd name="connsiteY2" fmla="*/ 185737 h 842962"/>
              <a:gd name="connsiteX3" fmla="*/ 490538 w 619125"/>
              <a:gd name="connsiteY3" fmla="*/ 390525 h 842962"/>
              <a:gd name="connsiteX4" fmla="*/ 585787 w 619125"/>
              <a:gd name="connsiteY4" fmla="*/ 700087 h 842962"/>
              <a:gd name="connsiteX5" fmla="*/ 619125 w 619125"/>
              <a:gd name="connsiteY5" fmla="*/ 823912 h 842962"/>
              <a:gd name="connsiteX6" fmla="*/ 509587 w 619125"/>
              <a:gd name="connsiteY6" fmla="*/ 842962 h 842962"/>
              <a:gd name="connsiteX7" fmla="*/ 438150 w 619125"/>
              <a:gd name="connsiteY7" fmla="*/ 585787 h 842962"/>
              <a:gd name="connsiteX8" fmla="*/ 342900 w 619125"/>
              <a:gd name="connsiteY8" fmla="*/ 395287 h 842962"/>
              <a:gd name="connsiteX9" fmla="*/ 271462 w 619125"/>
              <a:gd name="connsiteY9" fmla="*/ 276225 h 842962"/>
              <a:gd name="connsiteX10" fmla="*/ 147637 w 619125"/>
              <a:gd name="connsiteY10" fmla="*/ 142875 h 842962"/>
              <a:gd name="connsiteX11" fmla="*/ 9525 w 619125"/>
              <a:gd name="connsiteY11" fmla="*/ 128587 h 842962"/>
              <a:gd name="connsiteX12" fmla="*/ 0 w 619125"/>
              <a:gd name="connsiteY12" fmla="*/ 0 h 842962"/>
              <a:gd name="connsiteX13" fmla="*/ 66675 w 619125"/>
              <a:gd name="connsiteY13" fmla="*/ 4762 h 842962"/>
              <a:gd name="connsiteX0" fmla="*/ 66675 w 619125"/>
              <a:gd name="connsiteY0" fmla="*/ 4762 h 842962"/>
              <a:gd name="connsiteX1" fmla="*/ 238125 w 619125"/>
              <a:gd name="connsiteY1" fmla="*/ 42862 h 842962"/>
              <a:gd name="connsiteX2" fmla="*/ 347662 w 619125"/>
              <a:gd name="connsiteY2" fmla="*/ 185737 h 842962"/>
              <a:gd name="connsiteX3" fmla="*/ 490538 w 619125"/>
              <a:gd name="connsiteY3" fmla="*/ 390525 h 842962"/>
              <a:gd name="connsiteX4" fmla="*/ 585787 w 619125"/>
              <a:gd name="connsiteY4" fmla="*/ 700087 h 842962"/>
              <a:gd name="connsiteX5" fmla="*/ 619125 w 619125"/>
              <a:gd name="connsiteY5" fmla="*/ 823912 h 842962"/>
              <a:gd name="connsiteX6" fmla="*/ 509587 w 619125"/>
              <a:gd name="connsiteY6" fmla="*/ 842962 h 842962"/>
              <a:gd name="connsiteX7" fmla="*/ 438150 w 619125"/>
              <a:gd name="connsiteY7" fmla="*/ 585787 h 842962"/>
              <a:gd name="connsiteX8" fmla="*/ 342900 w 619125"/>
              <a:gd name="connsiteY8" fmla="*/ 395287 h 842962"/>
              <a:gd name="connsiteX9" fmla="*/ 271462 w 619125"/>
              <a:gd name="connsiteY9" fmla="*/ 276225 h 842962"/>
              <a:gd name="connsiteX10" fmla="*/ 147637 w 619125"/>
              <a:gd name="connsiteY10" fmla="*/ 142875 h 842962"/>
              <a:gd name="connsiteX11" fmla="*/ 9525 w 619125"/>
              <a:gd name="connsiteY11" fmla="*/ 128587 h 842962"/>
              <a:gd name="connsiteX12" fmla="*/ 0 w 619125"/>
              <a:gd name="connsiteY12" fmla="*/ 0 h 842962"/>
              <a:gd name="connsiteX13" fmla="*/ 66675 w 619125"/>
              <a:gd name="connsiteY13" fmla="*/ 4762 h 842962"/>
              <a:gd name="connsiteX0" fmla="*/ 95250 w 619125"/>
              <a:gd name="connsiteY0" fmla="*/ 4762 h 842962"/>
              <a:gd name="connsiteX1" fmla="*/ 238125 w 619125"/>
              <a:gd name="connsiteY1" fmla="*/ 42862 h 842962"/>
              <a:gd name="connsiteX2" fmla="*/ 347662 w 619125"/>
              <a:gd name="connsiteY2" fmla="*/ 185737 h 842962"/>
              <a:gd name="connsiteX3" fmla="*/ 490538 w 619125"/>
              <a:gd name="connsiteY3" fmla="*/ 390525 h 842962"/>
              <a:gd name="connsiteX4" fmla="*/ 585787 w 619125"/>
              <a:gd name="connsiteY4" fmla="*/ 700087 h 842962"/>
              <a:gd name="connsiteX5" fmla="*/ 619125 w 619125"/>
              <a:gd name="connsiteY5" fmla="*/ 823912 h 842962"/>
              <a:gd name="connsiteX6" fmla="*/ 509587 w 619125"/>
              <a:gd name="connsiteY6" fmla="*/ 842962 h 842962"/>
              <a:gd name="connsiteX7" fmla="*/ 438150 w 619125"/>
              <a:gd name="connsiteY7" fmla="*/ 585787 h 842962"/>
              <a:gd name="connsiteX8" fmla="*/ 342900 w 619125"/>
              <a:gd name="connsiteY8" fmla="*/ 395287 h 842962"/>
              <a:gd name="connsiteX9" fmla="*/ 271462 w 619125"/>
              <a:gd name="connsiteY9" fmla="*/ 276225 h 842962"/>
              <a:gd name="connsiteX10" fmla="*/ 147637 w 619125"/>
              <a:gd name="connsiteY10" fmla="*/ 142875 h 842962"/>
              <a:gd name="connsiteX11" fmla="*/ 9525 w 619125"/>
              <a:gd name="connsiteY11" fmla="*/ 128587 h 842962"/>
              <a:gd name="connsiteX12" fmla="*/ 0 w 619125"/>
              <a:gd name="connsiteY12" fmla="*/ 0 h 842962"/>
              <a:gd name="connsiteX13" fmla="*/ 95250 w 619125"/>
              <a:gd name="connsiteY13" fmla="*/ 4762 h 842962"/>
              <a:gd name="connsiteX0" fmla="*/ 152400 w 676275"/>
              <a:gd name="connsiteY0" fmla="*/ 4762 h 842962"/>
              <a:gd name="connsiteX1" fmla="*/ 295275 w 676275"/>
              <a:gd name="connsiteY1" fmla="*/ 42862 h 842962"/>
              <a:gd name="connsiteX2" fmla="*/ 404812 w 676275"/>
              <a:gd name="connsiteY2" fmla="*/ 185737 h 842962"/>
              <a:gd name="connsiteX3" fmla="*/ 547688 w 676275"/>
              <a:gd name="connsiteY3" fmla="*/ 390525 h 842962"/>
              <a:gd name="connsiteX4" fmla="*/ 642937 w 676275"/>
              <a:gd name="connsiteY4" fmla="*/ 700087 h 842962"/>
              <a:gd name="connsiteX5" fmla="*/ 676275 w 676275"/>
              <a:gd name="connsiteY5" fmla="*/ 823912 h 842962"/>
              <a:gd name="connsiteX6" fmla="*/ 566737 w 676275"/>
              <a:gd name="connsiteY6" fmla="*/ 842962 h 842962"/>
              <a:gd name="connsiteX7" fmla="*/ 495300 w 676275"/>
              <a:gd name="connsiteY7" fmla="*/ 585787 h 842962"/>
              <a:gd name="connsiteX8" fmla="*/ 400050 w 676275"/>
              <a:gd name="connsiteY8" fmla="*/ 395287 h 842962"/>
              <a:gd name="connsiteX9" fmla="*/ 328612 w 676275"/>
              <a:gd name="connsiteY9" fmla="*/ 276225 h 842962"/>
              <a:gd name="connsiteX10" fmla="*/ 204787 w 676275"/>
              <a:gd name="connsiteY10" fmla="*/ 142875 h 842962"/>
              <a:gd name="connsiteX11" fmla="*/ 0 w 676275"/>
              <a:gd name="connsiteY11" fmla="*/ 123824 h 842962"/>
              <a:gd name="connsiteX12" fmla="*/ 57150 w 676275"/>
              <a:gd name="connsiteY12" fmla="*/ 0 h 842962"/>
              <a:gd name="connsiteX13" fmla="*/ 152400 w 676275"/>
              <a:gd name="connsiteY13" fmla="*/ 4762 h 842962"/>
              <a:gd name="connsiteX0" fmla="*/ 166687 w 690562"/>
              <a:gd name="connsiteY0" fmla="*/ 0 h 838200"/>
              <a:gd name="connsiteX1" fmla="*/ 309562 w 690562"/>
              <a:gd name="connsiteY1" fmla="*/ 38100 h 838200"/>
              <a:gd name="connsiteX2" fmla="*/ 419099 w 690562"/>
              <a:gd name="connsiteY2" fmla="*/ 180975 h 838200"/>
              <a:gd name="connsiteX3" fmla="*/ 561975 w 690562"/>
              <a:gd name="connsiteY3" fmla="*/ 385763 h 838200"/>
              <a:gd name="connsiteX4" fmla="*/ 657224 w 690562"/>
              <a:gd name="connsiteY4" fmla="*/ 695325 h 838200"/>
              <a:gd name="connsiteX5" fmla="*/ 690562 w 690562"/>
              <a:gd name="connsiteY5" fmla="*/ 819150 h 838200"/>
              <a:gd name="connsiteX6" fmla="*/ 581024 w 690562"/>
              <a:gd name="connsiteY6" fmla="*/ 838200 h 838200"/>
              <a:gd name="connsiteX7" fmla="*/ 509587 w 690562"/>
              <a:gd name="connsiteY7" fmla="*/ 581025 h 838200"/>
              <a:gd name="connsiteX8" fmla="*/ 414337 w 690562"/>
              <a:gd name="connsiteY8" fmla="*/ 390525 h 838200"/>
              <a:gd name="connsiteX9" fmla="*/ 342899 w 690562"/>
              <a:gd name="connsiteY9" fmla="*/ 271463 h 838200"/>
              <a:gd name="connsiteX10" fmla="*/ 219074 w 690562"/>
              <a:gd name="connsiteY10" fmla="*/ 138113 h 838200"/>
              <a:gd name="connsiteX11" fmla="*/ 14287 w 690562"/>
              <a:gd name="connsiteY11" fmla="*/ 119062 h 838200"/>
              <a:gd name="connsiteX12" fmla="*/ 0 w 690562"/>
              <a:gd name="connsiteY12" fmla="*/ 4763 h 838200"/>
              <a:gd name="connsiteX13" fmla="*/ 166687 w 690562"/>
              <a:gd name="connsiteY13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0562" h="838200">
                <a:moveTo>
                  <a:pt x="166687" y="0"/>
                </a:moveTo>
                <a:cubicBezTo>
                  <a:pt x="223837" y="12700"/>
                  <a:pt x="209549" y="6350"/>
                  <a:pt x="309562" y="38100"/>
                </a:cubicBezTo>
                <a:cubicBezTo>
                  <a:pt x="374649" y="123825"/>
                  <a:pt x="382587" y="133350"/>
                  <a:pt x="419099" y="180975"/>
                </a:cubicBezTo>
                <a:cubicBezTo>
                  <a:pt x="466724" y="249238"/>
                  <a:pt x="500063" y="293687"/>
                  <a:pt x="561975" y="385763"/>
                </a:cubicBezTo>
                <a:cubicBezTo>
                  <a:pt x="617538" y="517525"/>
                  <a:pt x="625474" y="592138"/>
                  <a:pt x="657224" y="695325"/>
                </a:cubicBezTo>
                <a:lnTo>
                  <a:pt x="690562" y="819150"/>
                </a:lnTo>
                <a:lnTo>
                  <a:pt x="581024" y="838200"/>
                </a:lnTo>
                <a:lnTo>
                  <a:pt x="509587" y="581025"/>
                </a:lnTo>
                <a:lnTo>
                  <a:pt x="414337" y="390525"/>
                </a:lnTo>
                <a:lnTo>
                  <a:pt x="342899" y="271463"/>
                </a:lnTo>
                <a:cubicBezTo>
                  <a:pt x="301624" y="227013"/>
                  <a:pt x="293687" y="215901"/>
                  <a:pt x="219074" y="138113"/>
                </a:cubicBezTo>
                <a:cubicBezTo>
                  <a:pt x="149225" y="119063"/>
                  <a:pt x="60324" y="123825"/>
                  <a:pt x="14287" y="119062"/>
                </a:cubicBezTo>
                <a:lnTo>
                  <a:pt x="0" y="4763"/>
                </a:lnTo>
                <a:lnTo>
                  <a:pt x="166687" y="0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171733" y="293437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subductie</a:t>
            </a:r>
          </a:p>
        </p:txBody>
      </p:sp>
      <p:sp>
        <p:nvSpPr>
          <p:cNvPr id="19" name="TextBox 18"/>
          <p:cNvSpPr txBox="1"/>
          <p:nvPr/>
        </p:nvSpPr>
        <p:spPr>
          <a:xfrm rot="17587984">
            <a:off x="5171733" y="445440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subductie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706997" y="5301208"/>
            <a:ext cx="162036" cy="7026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211367" y="4329700"/>
            <a:ext cx="142652" cy="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062032" y="3429002"/>
            <a:ext cx="158838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2987824" y="2867616"/>
            <a:ext cx="144016" cy="14401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2699792" y="2867616"/>
            <a:ext cx="144016" cy="13982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2645062">
            <a:off x="7534110" y="3226157"/>
            <a:ext cx="239480" cy="15588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3445062">
            <a:off x="7255214" y="2930697"/>
            <a:ext cx="239480" cy="15134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379" y="0"/>
            <a:ext cx="634062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123728" y="-387424"/>
            <a:ext cx="3888432" cy="364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Vroeg Krijt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Opening tussen Afrika en </a:t>
            </a:r>
          </a:p>
          <a:p>
            <a:pPr>
              <a:buNone/>
            </a:pPr>
            <a:r>
              <a:rPr lang="nl-NL" dirty="0"/>
              <a:t>			</a:t>
            </a:r>
            <a:r>
              <a:rPr lang="nl-NL" dirty="0" err="1"/>
              <a:t>N.Amerika</a:t>
            </a:r>
            <a:endParaRPr lang="nl-NL" dirty="0"/>
          </a:p>
          <a:p>
            <a:pPr>
              <a:buNone/>
            </a:pPr>
            <a:r>
              <a:rPr lang="nl-NL" dirty="0"/>
              <a:t>Begin </a:t>
            </a:r>
            <a:r>
              <a:rPr lang="nl-NL" dirty="0" err="1"/>
              <a:t>rifting</a:t>
            </a:r>
            <a:r>
              <a:rPr lang="nl-NL" dirty="0"/>
              <a:t> langs </a:t>
            </a:r>
            <a:r>
              <a:rPr lang="nl-NL" dirty="0" err="1"/>
              <a:t>oostmarge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5536" y="3501008"/>
            <a:ext cx="6816130" cy="3153632"/>
            <a:chOff x="395536" y="3501008"/>
            <a:chExt cx="6816130" cy="315363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3501008"/>
              <a:ext cx="6816130" cy="3153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1835696" y="429309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627784" y="4005064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835696" y="357301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292080" y="5229200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076056" y="3501008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868144" y="393305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940152" y="537321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707904" y="3212976"/>
            <a:ext cx="3888432" cy="364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riftpro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07904" y="3522448"/>
            <a:ext cx="5364088" cy="329092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635896" y="5301208"/>
            <a:ext cx="5760640" cy="15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2555776" y="4869160"/>
            <a:ext cx="1152128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23928" y="5445224"/>
            <a:ext cx="304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Situatie zoals nu in </a:t>
            </a:r>
            <a:r>
              <a:rPr lang="nl-NL" dirty="0" err="1"/>
              <a:t>Oost-Afrika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oostzijde</a:t>
            </a:r>
            <a:endParaRPr lang="en-US" sz="1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290" y="2923772"/>
            <a:ext cx="603461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Rek in groter gebied, opbreken niet..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oostzijde</a:t>
            </a:r>
            <a:endParaRPr lang="en-US" sz="1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DDF43-880D-104A-6B25-62149A67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364" y="1240877"/>
            <a:ext cx="5622612" cy="205373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53AB01-05E8-8007-3CEA-CF46228C728F}"/>
              </a:ext>
            </a:extLst>
          </p:cNvPr>
          <p:cNvSpPr txBox="1">
            <a:spLocks/>
          </p:cNvSpPr>
          <p:nvPr/>
        </p:nvSpPr>
        <p:spPr>
          <a:xfrm>
            <a:off x="4860032" y="3424462"/>
            <a:ext cx="3626129" cy="2324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Rek = dunner = </a:t>
            </a:r>
            <a:r>
              <a:rPr lang="en-US" dirty="0" err="1"/>
              <a:t>daling</a:t>
            </a:r>
            <a:r>
              <a:rPr lang="en-US" dirty="0"/>
              <a:t> </a:t>
            </a:r>
            <a:r>
              <a:rPr lang="en-US" dirty="0" err="1"/>
              <a:t>opervlak</a:t>
            </a:r>
            <a:br>
              <a:rPr lang="en-US" dirty="0"/>
            </a:br>
            <a:r>
              <a:rPr lang="en-US" dirty="0" err="1"/>
              <a:t>Bekkens</a:t>
            </a:r>
            <a:r>
              <a:rPr lang="en-US" dirty="0"/>
              <a:t> met sediment!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fig 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43087" y="1809576"/>
            <a:ext cx="9129713" cy="50038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691680" y="980728"/>
            <a:ext cx="10225136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23728" y="-387424"/>
            <a:ext cx="3888432" cy="364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Midden Krijt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3060848" y="3501008"/>
            <a:ext cx="6816130" cy="3153632"/>
            <a:chOff x="395536" y="3501008"/>
            <a:chExt cx="6816130" cy="315363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3501008"/>
              <a:ext cx="6816130" cy="3153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1835696" y="429309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627784" y="4005064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835696" y="357301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292080" y="5229200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076056" y="3501008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868144" y="393305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940152" y="5373216"/>
              <a:ext cx="36004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v</a:t>
              </a:r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nl-NL" dirty="0"/>
              <a:t>Opening tussen Afrika en zuidelijk Z. Amerika</a:t>
            </a:r>
          </a:p>
          <a:p>
            <a:pPr>
              <a:buNone/>
            </a:pPr>
            <a:r>
              <a:rPr lang="nl-NL" dirty="0"/>
              <a:t>Van rift (continent) met actieve marge -&gt; </a:t>
            </a:r>
          </a:p>
          <a:p>
            <a:pPr>
              <a:buNone/>
            </a:pPr>
            <a:r>
              <a:rPr lang="nl-NL" dirty="0"/>
              <a:t>	drift (oceanische korst), inactieve continentrand 		Parana vulkanisme</a:t>
            </a:r>
          </a:p>
          <a:p>
            <a:pPr>
              <a:buNone/>
            </a:pPr>
            <a:r>
              <a:rPr lang="nl-NL" dirty="0"/>
              <a:t>				   + vollopen oceaan: kalksteen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oostzijde</a:t>
            </a:r>
            <a:endParaRPr lang="en-US" sz="1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Olie </a:t>
            </a:r>
            <a:r>
              <a:rPr lang="nl-NL" dirty="0" err="1"/>
              <a:t>Brazilie</a:t>
            </a:r>
            <a:r>
              <a:rPr lang="nl-NL" dirty="0"/>
              <a:t>/Suriname/Guyana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 oostkust vooral in de oude </a:t>
            </a:r>
            <a:r>
              <a:rPr lang="nl-NL" dirty="0" err="1"/>
              <a:t>rift</a:t>
            </a:r>
            <a:r>
              <a:rPr lang="nl-NL" dirty="0"/>
              <a:t> opeenvolging (</a:t>
            </a:r>
            <a:r>
              <a:rPr lang="nl-NL" dirty="0" err="1"/>
              <a:t>Campos</a:t>
            </a:r>
            <a:r>
              <a:rPr lang="nl-NL" dirty="0"/>
              <a:t> bekken)</a:t>
            </a:r>
            <a:endParaRPr lang="en-US" dirty="0"/>
          </a:p>
        </p:txBody>
      </p:sp>
      <p:pic>
        <p:nvPicPr>
          <p:cNvPr id="4" name="Picture 3" descr="braz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996952"/>
            <a:ext cx="6335688" cy="3370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Zuid-Amerika en </a:t>
            </a:r>
            <a:r>
              <a:rPr lang="nl-NL" sz="1200" b="1" dirty="0" err="1"/>
              <a:t>Brazilie</a:t>
            </a:r>
            <a:r>
              <a:rPr lang="nl-NL" sz="1200" b="1" dirty="0"/>
              <a:t> &gt; natuurlijke hulpbronnen &gt; olie en gas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43234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1672</Words>
  <Application>Microsoft Office PowerPoint</Application>
  <PresentationFormat>On-screen Show (4:3)</PresentationFormat>
  <Paragraphs>226</Paragraphs>
  <Slides>45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Office Theme</vt:lpstr>
      <vt:lpstr>Zuid Amerika &amp; Cariben  en.. en… en.. Vraag het de geoloog  Amstelveen College 050226  Bernd Andeweg bernd.andeweg@vu.nl Aardwetenschappen VU  </vt:lpstr>
      <vt:lpstr>Geologie</vt:lpstr>
      <vt:lpstr>PowerPoint Presentation</vt:lpstr>
      <vt:lpstr>PowerPoint Presentation</vt:lpstr>
      <vt:lpstr>Terug naar begin:</vt:lpstr>
      <vt:lpstr>Vroeg Krijt</vt:lpstr>
      <vt:lpstr>Rek in groter gebied, opbreken niet..</vt:lpstr>
      <vt:lpstr>Midden Krijt </vt:lpstr>
      <vt:lpstr>Olie Brazilie/Suriname/Guyana</vt:lpstr>
      <vt:lpstr>Rift-opeenvolging</vt:lpstr>
      <vt:lpstr>PowerPoint Presentation</vt:lpstr>
      <vt:lpstr>Caribbean Sea</vt:lpstr>
      <vt:lpstr>Cariben?</vt:lpstr>
      <vt:lpstr>Seismische golven</vt:lpstr>
      <vt:lpstr>Body-waves</vt:lpstr>
      <vt:lpstr>Body-waves</vt:lpstr>
      <vt:lpstr>Body-waves</vt:lpstr>
      <vt:lpstr>Tomography Caribbean domain</vt:lpstr>
      <vt:lpstr>Tomography Caribbean domain</vt:lpstr>
      <vt:lpstr>Plate situation</vt:lpstr>
      <vt:lpstr>PowerPoint Presentation</vt:lpstr>
      <vt:lpstr>Two models for the Caribbean plate</vt:lpstr>
      <vt:lpstr>Intermediate model </vt:lpstr>
      <vt:lpstr>Olie in Venezuela</vt:lpstr>
      <vt:lpstr>PowerPoint Presentation</vt:lpstr>
      <vt:lpstr>Voorlandbekken</vt:lpstr>
      <vt:lpstr>Andes Voorlandbekkens</vt:lpstr>
      <vt:lpstr>Voorlandbekken Venezuela</vt:lpstr>
      <vt:lpstr>Olie VZ in andere settings</vt:lpstr>
      <vt:lpstr>Westzijde</vt:lpstr>
      <vt:lpstr>Westzijde: actieve marge!</vt:lpstr>
      <vt:lpstr>Andes</vt:lpstr>
      <vt:lpstr>Seismiciteit met diepte</vt:lpstr>
      <vt:lpstr>Subductie?! Niet overal ‘klassiek’</vt:lpstr>
      <vt:lpstr>Tomography</vt:lpstr>
      <vt:lpstr>Flat Subduction!</vt:lpstr>
      <vt:lpstr>PowerPoint Presentation</vt:lpstr>
      <vt:lpstr>PowerPoint Presentation</vt:lpstr>
      <vt:lpstr>PowerPoint Presentation</vt:lpstr>
      <vt:lpstr>Opvallend, ook hier niet ‘klassiek’: Volcanic gaps</vt:lpstr>
      <vt:lpstr>Flat subduction</vt:lpstr>
      <vt:lpstr>Smelten?</vt:lpstr>
      <vt:lpstr>PowerPoint Presentation</vt:lpstr>
      <vt:lpstr>Snelheid trog zelf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Andeweg, B.</dc:creator>
  <cp:lastModifiedBy>Andeweg, B. (Bernd)</cp:lastModifiedBy>
  <cp:revision>218</cp:revision>
  <cp:lastPrinted>2016-06-30T07:58:07Z</cp:lastPrinted>
  <dcterms:created xsi:type="dcterms:W3CDTF">2014-01-07T16:05:45Z</dcterms:created>
  <dcterms:modified xsi:type="dcterms:W3CDTF">2026-02-06T08:07:16Z</dcterms:modified>
</cp:coreProperties>
</file>